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2" r:id="rId6"/>
    <p:sldId id="281" r:id="rId7"/>
    <p:sldId id="283" r:id="rId8"/>
    <p:sldId id="284" r:id="rId9"/>
    <p:sldId id="288" r:id="rId10"/>
    <p:sldId id="285" r:id="rId11"/>
    <p:sldId id="286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339" r:id="rId20"/>
    <p:sldId id="296" r:id="rId21"/>
    <p:sldId id="297" r:id="rId22"/>
    <p:sldId id="298" r:id="rId23"/>
    <p:sldId id="299" r:id="rId24"/>
    <p:sldId id="300" r:id="rId25"/>
    <p:sldId id="301" r:id="rId26"/>
    <p:sldId id="340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41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17" r:id="rId44"/>
    <p:sldId id="318" r:id="rId45"/>
    <p:sldId id="319" r:id="rId46"/>
    <p:sldId id="320" r:id="rId47"/>
    <p:sldId id="321" r:id="rId48"/>
    <p:sldId id="322" r:id="rId49"/>
    <p:sldId id="323" r:id="rId50"/>
    <p:sldId id="324" r:id="rId51"/>
    <p:sldId id="325" r:id="rId52"/>
    <p:sldId id="326" r:id="rId53"/>
    <p:sldId id="327" r:id="rId54"/>
    <p:sldId id="328" r:id="rId55"/>
    <p:sldId id="329" r:id="rId56"/>
    <p:sldId id="330" r:id="rId57"/>
    <p:sldId id="334" r:id="rId58"/>
    <p:sldId id="331" r:id="rId59"/>
    <p:sldId id="332" r:id="rId60"/>
    <p:sldId id="333" r:id="rId61"/>
    <p:sldId id="335" r:id="rId62"/>
    <p:sldId id="336" r:id="rId63"/>
    <p:sldId id="337" r:id="rId64"/>
    <p:sldId id="338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70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Definition</a:t>
          </a: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Numerical Python</a:t>
          </a:r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A Module</a:t>
          </a:r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Open source and used in almost every field of science and engineering.</a:t>
          </a:r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Used With</a:t>
          </a:r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Pandas, SciPy, Matplotlib,</a:t>
          </a:r>
        </a:p>
        <a:p>
          <a:pPr>
            <a:lnSpc>
              <a:spcPct val="100000"/>
            </a:lnSpc>
          </a:pPr>
          <a:r>
            <a:rPr lang="en-US" dirty="0"/>
            <a:t>Scikit-learn, scikit-image and other data science/science Python packages.</a:t>
          </a:r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07868" y="426840"/>
          <a:ext cx="1080843" cy="10808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4228" y="1630710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Definition</a:t>
          </a:r>
        </a:p>
      </dsp:txBody>
      <dsp:txXfrm>
        <a:off x="4228" y="1630710"/>
        <a:ext cx="3088125" cy="463218"/>
      </dsp:txXfrm>
    </dsp:sp>
    <dsp:sp modelId="{DD091D0A-5A25-4241-91F3-18D32B0BDD4F}">
      <dsp:nvSpPr>
        <dsp:cNvPr id="0" name=""/>
        <dsp:cNvSpPr/>
      </dsp:nvSpPr>
      <dsp:spPr>
        <a:xfrm>
          <a:off x="4228" y="2151150"/>
          <a:ext cx="3088125" cy="1136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Numerical Python</a:t>
          </a:r>
        </a:p>
      </dsp:txBody>
      <dsp:txXfrm>
        <a:off x="4228" y="2151150"/>
        <a:ext cx="3088125" cy="1136758"/>
      </dsp:txXfrm>
    </dsp:sp>
    <dsp:sp modelId="{210823F6-AC1A-46E3-9D99-A319DF497539}">
      <dsp:nvSpPr>
        <dsp:cNvPr id="0" name=""/>
        <dsp:cNvSpPr/>
      </dsp:nvSpPr>
      <dsp:spPr>
        <a:xfrm>
          <a:off x="4636415" y="426840"/>
          <a:ext cx="1080843" cy="10808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632774" y="1630710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A Module</a:t>
          </a:r>
        </a:p>
      </dsp:txBody>
      <dsp:txXfrm>
        <a:off x="3632774" y="1630710"/>
        <a:ext cx="3088125" cy="463218"/>
      </dsp:txXfrm>
    </dsp:sp>
    <dsp:sp modelId="{7CD40649-A74C-4AD8-B9D0-2573A1955C91}">
      <dsp:nvSpPr>
        <dsp:cNvPr id="0" name=""/>
        <dsp:cNvSpPr/>
      </dsp:nvSpPr>
      <dsp:spPr>
        <a:xfrm>
          <a:off x="3632774" y="2151150"/>
          <a:ext cx="3088125" cy="1136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Open source and used in almost every field of science and engineering.</a:t>
          </a:r>
        </a:p>
      </dsp:txBody>
      <dsp:txXfrm>
        <a:off x="3632774" y="2151150"/>
        <a:ext cx="3088125" cy="1136758"/>
      </dsp:txXfrm>
    </dsp:sp>
    <dsp:sp modelId="{B0A3ABD2-C471-4A21-8AEF-3843C86919E1}">
      <dsp:nvSpPr>
        <dsp:cNvPr id="0" name=""/>
        <dsp:cNvSpPr/>
      </dsp:nvSpPr>
      <dsp:spPr>
        <a:xfrm>
          <a:off x="8264962" y="426840"/>
          <a:ext cx="1080843" cy="10808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261321" y="1630710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Used With</a:t>
          </a:r>
        </a:p>
      </dsp:txBody>
      <dsp:txXfrm>
        <a:off x="7261321" y="1630710"/>
        <a:ext cx="3088125" cy="463218"/>
      </dsp:txXfrm>
    </dsp:sp>
    <dsp:sp modelId="{6418EBED-F111-425B-8EE2-06B8B2297A68}">
      <dsp:nvSpPr>
        <dsp:cNvPr id="0" name=""/>
        <dsp:cNvSpPr/>
      </dsp:nvSpPr>
      <dsp:spPr>
        <a:xfrm>
          <a:off x="7261321" y="2151150"/>
          <a:ext cx="3088125" cy="1136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Pandas, SciPy, Matplotlib,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Scikit-learn, scikit-image and other data science/science Python packages.</a:t>
          </a:r>
        </a:p>
      </dsp:txBody>
      <dsp:txXfrm>
        <a:off x="7261321" y="2151150"/>
        <a:ext cx="3088125" cy="1136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in="-313" max="768" units="cm"/>
          <inkml:channel name="T" type="integer" max="2.14748E9" units="dev"/>
        </inkml:traceFormat>
        <inkml:channelProperties>
          <inkml:channelProperty channel="X" name="resolution" value="95.52325" units="1/cm"/>
          <inkml:channelProperty channel="Y" name="resolution" value="55.72165" units="1/cm"/>
          <inkml:channelProperty channel="T" name="resolution" value="1" units="1/dev"/>
        </inkml:channelProperties>
      </inkml:inkSource>
      <inkml:timestamp xml:id="ts0" timeString="2022-02-08T00:52:25.9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14213 10021 0,'74'25'140,"26"-25"-140,-1 0 16,0 0-16,50 0 31,-75 0-31,26 0 16,-26 0 15,-49 0-31,0 0 31,-1 0-15,1 0 15,0 0-15,-25-25-16,50 25 15,-26 0 1,76 0 0,-26 0 15,-49 0-31,0 0 15,24 0 1,-24 0 0,0 0-1,25 0 1,24 0 0,25-25 15,-24 0-16,-26 25 1,-24 0 0,0 0-1,0-24 1,-1 24 0,26 0-1,-25 0 1,49 0-1,-24 0 1,24 0 15,-49 0-15,0 0 0,0 0 15,-1 0 47</inkml:trace>
  <inkml:trace contextRef="#ctx0" brushRef="#br0" timeOffset="1308.41">17686 9996 0,'25'0'109,"24"25"-93,50 0-1,50 25-15,25-1 16,123 1 0,125-25 46,-347-25 1,98 0-1,-74-50-15,274 0 31,-150-24-31,-198 49 0</inkml:trace>
  <inkml:trace contextRef="#ctx0" brushRef="#br0" timeOffset="2986.59">20786 9996 0,'0'-25'16,"50"25"46,24 0-62,75 0 16,124 0-16,-75 0 16,-98 0-16,24-24 15,-75-1 16,-24 25-15,0 0 31,-25-25-31,50 25-16,-1 0 15,125 0 1,24 0-1,25 0 17,-173-25-32,-25 25 0,49 0 31,-24-25-31,0 25 31,24 0-15,25 0-1,75-24 1,-125 24 0,-24-25-1,0 0 1,0 25 0,0 0 15,-1 0-16,1 0 17,0 0-32,0 0 15,0 0-15,24 0 32,1 0-17,49 0 1,-49 0-1,-1 0 1,-24 0 0,0 0-1,24 0 17,-24 0-1,0 0 31,0 0-15,0 0-16,0 0-31,-1 0 32,1 0-17,0 0 1,0 0 0,0 0-1,-1 0 1</inkml:trace>
  <inkml:trace contextRef="#ctx0" brushRef="#br0" timeOffset="14557.15">17884 13990 0,'25'0'78,"25"99"-31,-26 0 15,-24-74-62,25 25 63,-25 99-1,0-75-15,25-24 16,-25-1-1,25-24-15,0 0-31,-50-25 187,0 0-187,0 0-1,0 0 16,1 0-15,-1-25 15,25 0-15,-25 25 0,25-25-1,-25 1 1,-24-51 46,24 50 1,0 1 93,50 24 0,49 49-109,-24 1 16,-1 24-16,-49-49-32,25-25 1,-25 25-1,0 0 17,0-1-1,0 1-15,25-25 15,-25 25-31,0 0 47,25-25-16,-25-25 203,25 0-202,-25 0-32,0 1 15,24 24-15,-24-25 16,25-25 15,-25 25-15,25 25-1,0-24 1,24-51 46,26 1 1,-50 49-16,-25 0 15</inkml:trace>
  <inkml:trace contextRef="#ctx0" brushRef="#br0" timeOffset="23360.47">15602 8682 0,'-25'0'46,"1"0"-30,-51-25 0,-99 25-16,-24-25 15,-100 0-15,-1636-74 94,1140 99-31,-174 0-1,-148 0-15,-50 0 31,596-25-31,396 75 15,-49 496 1,248-75-16,149 99 15,49-346 1,1265-51-1,-273-198 1,-24 75-1,149 0 1,148 24-1,-942-74-15,173 124 31,273-99-15,-149-25-16,199 74 15,223-74 1,-793-99-16,272 99 15,322 0-15,-718-99 15,296 49 1,696 50-1,-918-74 1,-199-50-1,25-348 1,-521-197-1,174 545-15,-248 0 31,-422 49-31,-670-24 16,1191 74-63,49 0 15,1 1-15,-149 24 16,-25-25 15,248 25-31,-273 0 32,-99-50-17,24 25 1,274 25-16,49 0 15,-397-24 17,373 24-17,74 0-15,-125 0 16,1 0 0,49 0-1,26 0 1,-1 24 15,-50-24-31,-49 0 31,25 0-15,-25 0 0,198 0-1,-148-24 1,24-26-1,26 50 1,-1 0 0,49 0-1,-445 0 63,272-50-15,248 50-16</inkml:trace>
  <inkml:trace contextRef="#ctx0" brushRef="#br0" timeOffset="76807.88">12129 5184 0,'-24'0'46,"24"25"-30,-25 25-16,-99 148 16,-50 25-1,-49 125 48,198-348-32,-99 223 32,248 124-1,223-223 1,-99-25-17,-99-74-30,-74 25 0,-1-1-16,75 1 15,198 49 1,-173-49-16,173-1 16,-74-24 15,670 74 47,-522-99-31,150 0 15,-125 0 1,150 0-16,-1 0 15,-471 0-46,50 0-16,495 0 78,-644 0-78,347-24 62,1166 73 1,-695-74-1,-247-99 1,-51-49-1,-321-26 1,48-173-1,-147 99 1,-250 100-1,-48 123 1,-919-297-1,-693 74 1,1512 223-47,-1042-148 46,1117 173-46,-1 25-1,-24 0 1,49 0-16,-247 0 16,247 0-1,-149 0 1,125-25-1,-124 25 1,98 0-16,-49 0 16,1 0-1,-1 0 1,149 0 0,-199 0-1,-49 0 1,174 0-1,24 0 1,-123 0 0,-1 0-1,25 0 1,0 0 15,0 0-15,199 0-1,49 0 1,-25 0 0,26 0-1,-1 0 1,0 25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in="-313" max="768" units="cm"/>
          <inkml:channel name="T" type="integer" max="2.14748E9" units="dev"/>
        </inkml:traceFormat>
        <inkml:channelProperties>
          <inkml:channelProperty channel="X" name="resolution" value="95.52325" units="1/cm"/>
          <inkml:channelProperty channel="Y" name="resolution" value="55.72165" units="1/cm"/>
          <inkml:channelProperty channel="T" name="resolution" value="1" units="1/dev"/>
        </inkml:channelProperties>
      </inkml:inkSource>
      <inkml:timestamp xml:id="ts0" timeString="2022-02-08T02:32:54.9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7144 2555 0,'49'0'109,"26"0"-93,24 0-16,0 0 15,25 0-15,-25 0 16,25 25 0,-24-25-16,98 0 15,-49 0 1,0 0 0,0 0-1,49 0 1,0 0-1,51 0 1,-51 49 0,75-24 15,-224 0-15,75-25-1,50 0 1,-99 0-1,272 0 1,-74 0 0,49 0-1,50 0 1,-99 0 15,-199 0-31,50-25 31,-74 25-31,49-25 16,100 0 15,-125 25-15,224 0 0,-174 0-16,25 0 15,248 0 1,-125 0-1,-73 0 1,-75 0 0,-25 0-1,-49 0 1,-26 0 0,1-24-1,0 24 1,49 0-1,-24 0 17,0 0-17</inkml:trace>
  <inkml:trace contextRef="#ctx0" brushRef="#br0" timeOffset="5849.95">7590 4514 0,'-49'0'156,"-1"0"-156,-24 0 16,-26 0-16,26 0 15,0 0 1,-26 0-1,76 0 1,24 25 62,0 0-62,-25 0-1,25 0 1,-25-1-16,25 1 16,-25 25-1,25-25 1,-25-1 0,25 26 15,0-25-16,0 0 1,-24 24 0,24-24-1,0 50 1,24-26-16,1-24 16,25 99-1,-25-74 1,-1-26 15,-24 1-15,0 0 31,0 0-32,0 0 1,0-1-1,0 1 1,0 0 0,0 0-1,0 0 1,25-25 140,0 0-109,0 0-31,0 0-1,-1 0 1,1 0 0,25 0-1,-25 0 16,-1 0-31,26 24 16,-25-24 15,0 0-31,-1 0 16,1 0 15,0 0 0,0 0 16,0 0 0,-50 0 109,25-24-140,0-1-16,0 0 16,0 0-16,0 0 15,0 1 1,0-1 15,0 0-31,0 0 31,0 0 32,0 1-32,0-1-31,0 0 16,0 0-1,25 25 1,-25-49 0,0 24-1,0 0 1,0 0 0,0 0-1,24 1 1,-24-1 15,0 0-15,0 0-16,25 25 31,-25-25-15,0 1-1,0-26 1,0 25-1,25 0 1,-25 0 0,0 1-1,0-1 17</inkml:trace>
  <inkml:trace contextRef="#ctx0" brushRef="#br0" timeOffset="9133.43">20042 5011 0,'25'0'62,"0"0"-46,74 0-16,75 0 15,24 0-15,-24 0 16,-50 0 0</inkml:trace>
  <inkml:trace contextRef="#ctx0" brushRef="#br0" timeOffset="9999.7">18430 5730 0,'25'0'79,"49"0"-79,1 0 15,24 0-15,25 25 16,124-1-1,-174-24 1,50 0 0,-99 0-1</inkml:trace>
  <inkml:trace contextRef="#ctx0" brushRef="#br0" timeOffset="10669.14">18554 6945 0,'25'0'47,"24"0"-32,26 0-15,49 0 16</inkml:trace>
  <inkml:trace contextRef="#ctx0" brushRef="#br0" timeOffset="24459.99">6747 9699 0,'0'24'141,"-25"26"-141,25-25 15,0 0-15,-25-1 16,25 1-16,-25 0 16,25 25-1,-24-26 1,24 1 0,0 0 15,0 0 0,0 0-15,0 0-1,0 24 1,0-24-16,0 0 31,0 0-31,0 24 16,24 1-1,1 24 17,-25-49-32,50 49 15,-1 1 17,-49-50-17,25 24 1,0-24-1,0 0 1,0 0 0,24 24 15,1-24-15,0 0-1,-1-25 16,-24 0-31,0 0 32,0 0-1,-1 0 0,1 0-31,0 0 16,0 0-1,0 0 1,-1 0 0,1 0-1,25 0 1,-50-25 109,25 25-94,-25-25-15,24 25-16,-24-25 15,25 25 1,0-24 0,-25-1-1,25 25 1,-25-25 0,25 25-1,-1 0 32,-24-25-31,0 0 15,0 1-15,25 24-1,-25-25 32,25 25 0,-25-25-31,0 0 15,0 0-16,0 1 17,0-1 15,25 25-32,-25-25 1,0 0-1,0 0 1,0 1 0,0-1 31,0 0-47,0 0 31,0 0-16,0 1-15,0-1 16,25 0 15,-25 0-15,0 0 0,0-24-1,0 24 1,0-25-1,0 25 1,0-24 0,0 24-1,0 0 1,0 0 0,0 1 15,0-1 16,-25 25-32,25-25 1,-25 0 0,0 0-1,25 1 1,-25 24-16,1-25 15,-1 0 1,0 25 0,0-25-1,0 25 1,-24 0 0,24 0 15,-25 0-16,1 0 1,24 0 0,0 0 15,0 0-15,1 0 15,-1 0 31,0 25-46,0-25 0,0 0-16,-24 25 15,24-25 1,-25 0 15</inkml:trace>
  <inkml:trace contextRef="#ctx0" brushRef="#br0" timeOffset="43720.38">6896 14759 0,'0'25'109,"0"49"-46,0-24-48,0 24-15,0 0 16,0 1-16,0-1 15,25 125 17,-25-150-32,0 1 15,0 24 1,0 1 0,0-1-1,0 1 16,0-26-31,0 1 16,0-1 0,0 26-1,0-1 1,0 1 0,0-1-1,0-49 1,0 24-1,0 51 1,0-26 0,0 25-1,0-49 1,0 173 15,0-148 0,0 24-15,24 50 0,-24-125-1,0 26 1,25 0 0,-25-26-1,0 1-15,0 0 16,25 99 15,-25-74-31,25 49 16,-25 25-1,25-50 1,-1 1 0,-24-50 15,25 24-16,0-24 1,25 25 0,-50-26-1,49 26 1,100 24 0,-25-24-1,99 24 1,-49-49-1,-25-25 1,0 0 0,24 0-1,26 0 1,-51 0 0,1 0 15,25 0-16,-25 0 1,-50 25 0,0-25-1,100 25 1,-125 0 0,149-25-1,-24 0 1,123 0-1,-74 0 1,-25-50 0,-24 50-1,24 0 1,50 0 0,0 0 15,-100 0-16,-24 0 1,0 0 0,0 0-1,49 0 1,-24 0 0,-25 0-1,0 0 1,-25 0-1,49 0 1,175 0 15,-150 25-15,75 24 0,173-49 15,-322 0-16,224 0 1,-1 0 0,-173 0-16,-75 0 15,50 0 1,74 0 0,-74 0-1,-50 0 1,50 25-1,49-25 17,-148 0-32,74 0 15,0 0 17,49 0-17,1 0 1,25 0-1,-51 0 1,1 0 0,-74 0-1,173 0 1,0 0 0,-25 0-1,-149 0 1,-49 0-1,0-49 17,-25 24-32,0-50 15,0-49 17,0 0-17,0-124 1,0 100-1,0-1 1,0 74 0,0-173-1,0 124 1,0 25 0,0-25-1,0 25 16,0 49-31,0-74 16,0-25 0,0 25-1,0 0 17,0-173-17,0 222 1,0-24-1,-25-25 1,-24 0 0,24-50-1,-25 75 1,25 0 0,1-25-1,-1 25 1,-50-50 15,50 99-15,1 1-16,-1-1 0,-124-124 47,99 150-32,-49-26 1,25 0-1,-1 50 1,-49 0 0,-24 25-1,-76 0 1,-49-25 0,25 25-1,75-25 1,-50 25-1,-75-25 17,199 0-32,-373 0 31,348 0-15,-149 0-1,1 0 1,-26 0-1,149-25 1,25-25 0,-25 50-1,-74-25 1,25 0 0,-26 1-1,76 24 1,-1 0-1,-75 0 17,76 0-32,48 0 31,-272 0-15,199 0-1,-26 0 1,26 0-1,-199 0 1,272 0 0,-148 0-1,25 0 17,173 0-32,-24 0 15,24 0 1,26 0-1,-26 0 1,0 0 15,26 0-15,-26 0 0,-49 24-1,49 1 1,-24-25-1,-1 0 1,-49 25 0,50 0-1,-50 0 1,0-25 0,-25 25-1,50-1 1,-50-24 15,99 0-31,-98 25 31,123-25-15,-25 25 0,1-25-1,24 0 1,0 0-1,0 25 1,-24-25-16,24 0 16,-25 25-1,-24-25 1,-75 49 15,99-49-15,25 0-16,-24 0 15,-1 25 17,1-25-17,24 25 1,-25-25 0,1 0-1,-26 0 1,26 0-1,-1 0 1,-24 0 0,24 0-1,-24 0 1,-26 49 15,75-49-31,-74 0 16,0 0-1,0 0 17,24 0-32,-73 0 15,48 0 17,51 0-17,24 0-15,0 0 16,0 0 15,1 0 32,-1 0 15</inkml:trace>
  <inkml:trace contextRef="#ctx0" brushRef="#br0" timeOffset="-50428.97">6350 4688 0,'0'50'94,"25"74"-94,0 0 16,-1 49-16,1 1 15,0 74 1,25-99-16,24 49 16,-24 1-1,-26 24 1,26 99 15,-25-247-15,-25 24-1,0 0 1,74 25 0,-74-74-1,0-25-15,25 24 16,25 75 0,123 100-1,-98-125 1,98 0 15,-123-74-31,99 49 16,49-49 15,-123 0-15,173 49-1,322 1 1,-347-50-1,75-25 1,-174 0-16,149 0 16,-124 24-1,173 1 1,274 50 15,-274-51-31,199 26 16,25-50-1,-125 0 1,-49 0 0,0 50 15,-148-26-15,-100 1-1,570 50 1,-396-75 15,-199-25-31,-49 0 16,-25 25-1</inkml:trace>
  <inkml:trace contextRef="#ctx0" brushRef="#br0" timeOffset="-48295.42">6697 9128 0,'-49'0'78,"-1"50"-78,-74-25 15,-124 74-15,50-50 16,-150 1 0,26 24 15,297-49-31,-25 25 16,26-1-1,-1 125 16,25-100-15,0-24-16,0 248 31,0-224-31,0-24 16,0 173 0,49-74-1,-24-25 1,0-99-1,25 49 1,-26-49 0,26 24-1,-25-24 1,49 50 0,50-1-1,75 25 16,-75-74-31,173 74 16,-24-49 15,-99-25-15,74-25 0,25-25-1,-25 0 1,-50-24-1,25 49 1,50-25 0,0 25-1,223 0 17,-372 0-32,174 0 15,-75-50 16,-198 25-15</inkml:trace>
  <inkml:trace contextRef="#ctx0" brushRef="#br0" timeOffset="-44360.78">8285 13643 0,'-50'0'94,"1"0"-79,-1 0-15,-24 0 16,-26 0-16,26 0 15,-25 0 1,-1 0 0,51 0-1,-50 0 17,-1 0-32,-24 0 15,-24 0 1,98 0 15,-24 0-31,-1 0 16,1 0-1,24 0 1,25 24 15,25 1 0,-25-25-31,25 25 16,-24 25 0,-1-1-1,-25 26 17,50-26-32,-25 1 31,25-1-16,-24-24 1,24 25 0,0 24-1,24-24 1,-24-25-16,25-1 16,-25 26-1,0-25 1,25-25-1,0 25 32,-25 0-47,0 24 16,25-24 15,-1 25-15,-24-26-1,25 1 1,0 0 0,-25 0-1,25 0 1,0-25 0,0 0 15,-25 24-16,24-24-15,1 0 32,0 0-32,0 0 15,124 0 1,-75 0 15,-49 0-15,0 25-1,24-25 1,-24 25 0,25-25-1,-1 0 1,1 0 0,-1 25-1,75-25 16,-74 25-15,-25-25 0,0 0-1,-1 0-15,1 0 0,0 0 32,49 0-32,26 0 31,-51 0-16,1-25 1,-25 25 0,0 0-1,-1 0 1,26 0 0,74 25 15,-74-25-31,74 0 15,-50 0 17,-49 0-32,0 0 15,24-25 1,-24 25 15,25 0-15,-26 0-1,26-25 1,0 25 15,-26-50 1,1 26-32,-25-1 15,25-50 1,-25 51-1,0-1 1,0-50 15,0 51-31,0-51 16,0-24 15,0 49-15,0 1-1,0-1 1,0 25 0,0-24-1,0-1 1,0 25 0,-25-24 15,0 24-31,1 25 31,-1 0-15,0 0-1,0 0 17,0 0-17,-49 0 1,-25-50-1,-25 1 1,99-1 0,0 50-1,0 0 1,1 0 0,-1 0-1,0 0-15,-49 0 31,-50 0-31,49-50 16,-24 1 15,74 49-31</inkml:trace>
  <inkml:trace contextRef="#ctx0" brushRef="#br0" timeOffset="-28390.9">3646 14188 0,'0'-25'15,"25"25"126,0 0-141,0 0 15,49 0 17,-49 0-32,74 0 15,100 0 1,49 0 0,-50 0-16,125 50 15,49 0 16,-100-1-31,-24-24 32,-173-25-17,-75-25 32,0 0 0,-25 25-47,0-49 16,-248-1-1,-272-24 1,-51 24 0,373 50-16,-74 0 15,222 0 1,100 0 140,25 25-156,74-25 16,74 25-16,25 0 15,-74-1-15,25-24 16,24 0 0,-173 0-16,-25-24 31,-25 24 31,-24 24-46,-1-24-16,-49 0 16,-199 0-1,100 0 1,74 0-1,99 0 1,74 0 62,26 0-78,24 0 16,0 0-16,0 0 15,1 0 1,73 0 0,-49-24-1,-74 24 1,-25 0 0,74 0-1,-25 0 1,-173 0 31,-74 0-47,-51 0 15,-470 0 17,520 0-32,75 0 0,49 49 31,100-49 0,24 0-15,174 0-1,-124 0 1,-74 0 0</inkml:trace>
  <inkml:trace contextRef="#ctx0" brushRef="#br0" timeOffset="-23306.08">3175 15900 0,'50'0'94,"24"0"-94,25 0 0,0 0 15,1 0 1,173 25 0,74-25-1,-273 0 1,50 0 0,-74-50 15,-125 50 63,-49 25-94,-74-25 15,24 0-15,100 0 16,-25 25-1,99-1 64,49-24-17,75 0-62,75 0 16,49 0-16,-50-24 15,-24-1 1,0-50 15,-249 51 0,-24 24-15,-25 0-16,-223 0 16,247 24-1,-24 26 17,100-50 46,-1 0-63,25 25 48,25-25-48,24 25 1</inkml:trace>
  <inkml:trace contextRef="#ctx0" brushRef="#br0" timeOffset="-20696.54">5035 16867 0,'0'0'0,"0"25"0,25-25 15,-25 25 1,50-25 0,-1 0-16,1 0 31,0 0-31,-26 0 15,1-25-15,74 0 16,-24-24 0,24-1-1,-25 25 1,1 25 0,-26 0-1,-24 0 16,0 0 1,0 0-17,25 0 1,-1 0 0,50 0-1,1 0 1,-51 0-16,-24 0 15,-25-25 17,25 25-1,24 0-15,1 0-1,0 0-15,74 0 31,-100 0 1,1 0 77,0 0-93,-25-24 77,-25-1-61,0 25-17,25-50-15,-49 25 16,49 1-16,-25-1 16,0 0-1,25 0 1,-49 0 15,24 25-15,25-24-1,-25 24 17,25-25-17,-25 0 1,0 25 15,1 0-15,48 0 156,1 0-157,-25 25 1,50-25-1,-25 25 1,-1-25 0,-24 24-16,50 1 15,-25 0 1,-25 0 0,25 0-1,-1-1 16,1-24-15,-25 25 31,25-25-47,-25 25 31,25-25-15,-25 25-1,0 24 1,25-49 0,-25 25-1,0 0 204,-25-25-203,0 25 31,0 0-32,0-25-15,25 24 16,-49-24-16,24 25 15,25 0 1,-50 0 0,50 0-1,-24 24 1,24-24 15,-25-25-15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in="-313" max="768" units="cm"/>
          <inkml:channel name="T" type="integer" max="2.14748E9" units="dev"/>
        </inkml:traceFormat>
        <inkml:channelProperties>
          <inkml:channelProperty channel="X" name="resolution" value="95.52325" units="1/cm"/>
          <inkml:channelProperty channel="Y" name="resolution" value="55.72165" units="1/cm"/>
          <inkml:channelProperty channel="T" name="resolution" value="1" units="1/dev"/>
        </inkml:channelProperties>
      </inkml:inkSource>
      <inkml:timestamp xml:id="ts0" timeString="2022-02-09T02:18:39.1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14932 2977 0,'25'0'110,"0"0"-95,25 0 1,24 24-16,25-24 16,199 0-1,74 0 1,-174 0 0,-74-24-1,-99 24 1,25 0-1,-25 0 17,-1 0-17,1 0 1,25 0 0,0 24-16,98-24 15,-98 0 1,0 0-1,-26 0 79</inkml:trace>
  <inkml:trace contextRef="#ctx0" brushRef="#br0" timeOffset="9276.2">8905 3448 0,'25'0'438,"-1"0"-360,1 0-31,0 0-16,0 0-15,0 0-16,0 0 15,74 0 1,-74 0 0,-1 0-1,26 0 16,-25 0-15,0 0 0,-1 0-1,1 0 1,0 0 0,0 0-1,24 0 1,-24 0-1,0 0 1,74 0 0,50 0-1,-75 0 1,1 0 0,-50 0-1,-1 0 16,1 0-15,0 0 0,0 0-1,25 0 1,-26 0 0,51 0-1,24 0 1,-49 0-16,-1 0 15,100 25 1,-50-25 0,-49 0-1,-25 0 1,-1 0 31,1 0 15,0 0-30,0 0 139,0 0-139</inkml:trace>
  <inkml:trace contextRef="#ctx0" brushRef="#br0" timeOffset="11144.15">9054 5283 0,'0'-24'94,"25"24"-16,-1 0-78,1 0 16,25 0 0,74 0-1,-25 0-15,25 0 16,-74 0-1,74 0 1,-25 0 0,-74 0-1,-1 0 17,1 0 14,0 0-30,74 0 0,1 0-1,73 0 17,-123 0-32,-1 0 15,-24 0 1,0 0 31</inkml:trace>
  <inkml:trace contextRef="#ctx0" brushRef="#br0" timeOffset="20037.41">9723 10840 0,'0'-25'47,"-24"25"-16,-26 0-15,0 0-16,26 0 15,-26 0-15,-74 0 16,25 0-1,49 0 1,1 0 15,24 0-15,-25 25 0,25-25-1,1 0 1,-150 24-1,25 1 1,50 0 0,0-25-1,49 0 1,25 0 0,0 0 46,1 0-46,-1 0-1,-25 0 1,-74 0 0,25 0-1,25 0 1,24 0-1,0 0 1,25 0 0,25 25 140,-24-25-140,24 25-16,0 24 15,0-24 1,0 0-1,0 0 1,0-1-16,0 1 16,-25 0-1,0 0 1,25 0 0,-25-25-1,25 25 1,-25 24 15,25-24 0,-24 0-15,-1-25 0,25 25-1,0-1 48,0 1-1,0 25-62,0-25 16,0-1-16,0 1 15,25-25-15,-25 50 16,24-25 78,1 24-63,0-49-31,-25 25 16,25 0-1,24 0-15,-49-1 16,25-24 0,0 0-1,25 25 1,24-25 15,1 0-31,24 0 31,-50 0-15,-24 0-16,0 0 16,49 25-1,1-25 1,-26 25-1,75-25 1,50 49 0,-25-49-1,-50 0 1,-24 0 0,24 0-1,-74 0 1,-1 0 31,1 0 0,0 0-32,0 0 1,0 0-1,-1 0 1,26 0 0,0-24-1,-1 24 1,1-50 0,-25 25-1,-1 25 1,26-25-1,-50 1 17,25 24-17,0 0 1,-1-25-16,1 25 16,-25-25-1,25 0 1,25 0-1,-26 1 1,-24-1 0,0 0-1,0 0 1,25 25 0,-25-25-1,0-24 16,-25 49-15,25-25 0,0-25-1,0 26 1,0-51 0,0 50-1,0 1 1,-24-26-1,-1 0 1,0 1 0,0 24-1,0-25 1,1 50 0,-1 0 30,25-25 17</inkml:trace>
  <inkml:trace contextRef="#ctx0" brushRef="#br0" timeOffset="24159.32">10567 13171 0,'0'-25'78,"25"-24"-63,-1-50-15,1-1 16,0-98-16,-25 49 16,0-223-1,0-74 1,0 98-1,0 26 1,0-75 0,0-248 15,0 422-15,-74-248-1,74-50 1,0 198-1,0 50 1,24 0 0,26-24-1,-25-50 1,-25-100 0,0 100-1,0 49 1,0 125-1,0 73 1,0 26 0,0 24-1,0 100 95,0 148-110,0 125 15,74 148-15,1 174 16,49 298 0,-124-249-1,0-272 1,0-1-1,0-222 1,0-1-16,0 447 31,0-248-15,0-99 0,-25-149-1,25-25 1,0-75-1,0 1 1,0-1 0,0-148 46,-25-174-46,25-49-16,0-1 15,-25-346 1,-24 371 0,24-223-16,25 124 31,0 100-15,0-51-1,0-197 1,74 24-1,-74 298 1,0 74 0,25 50-1,-50 148 79,25 26-78,-49 24-16,24 25 15,0 0 1,-25 223 0,26 248-1,24 75 1,0 49-1,49 125 1,1-1 0,-50-272-1,0-274 1,0-123 0,0-100-1</inkml:trace>
  <inkml:trace contextRef="#ctx0" brushRef="#br0" timeOffset="26163.66">15627 18132 0,'-25'0'63,"0"0"-16,-24 0-32,-1 25-15,-49-25 16,-50 25-16,50-25 16,-25 0-1,74 0 1,1 25-1,24-25 1,-25 0 0,-49 24-1,25 1 1,-125 74 0,125-24-1,49-50 1,25-1-1,0 26 1,0-25 0,0 0-1,0 49 17,0-49-32,0 25 15,0-26 16,0 1-15</inkml:trace>
  <inkml:trace contextRef="#ctx0" brushRef="#br0" timeOffset="27974.72">15478 18132 0,'25'0'110,"0"25"-79,0 0-31,-1-25 16,1 49-16,25-24 15,24 25 1,50 24-16,25 1 31,-75-26-15,-24-24-1,-25-25 32,0 0-31,-1 0-1,26 0 1,74 0 0,75 0-1,-75 0 1,-75 0 0,75-25 15,-49 25-16,-26 0 1,75 0 0,0-25-1,0-24 1,-25 49 0,1 0-1,-51-25 1,-24 25-1,0 0 1,0 0 47,0 0-48,-1 25 1,1-25-1,0 25 1,0-25 0,0 0-1,-1 0 17,-24 24-32,25-24 31,0 25 0,0 0-15,24 25-1,1 24 1,0-24 0,-26-25 15,1-25-16,-25 24 1,25-24 15</inkml:trace>
  <inkml:trace contextRef="#ctx0" brushRef="#br0" timeOffset="29841.37">13568 18678 0,'25'0'78,"0"0"-31,0 0-32,24 0-15,75 0 16,75 0-16,123 0 15,224 25 1,-50-25 0,-273 0-1,-99 0 1,-99 0 0,25 0-1,-1 25 1,75-25-1,124 24 1,-99 1-16,-25-25 16,50 0 15,24 0-15,-99 0-1,50 0 1,0 0-1,25-25 1,-1 1 0,26-1-1,-26 25 1,26 0 0,-75 0-1,0 25 1,198-1 15,-247-24-31,98 0 16,-148-24-1,25-1 17,-125 25 30,-49 25-46,-99-1-16,-50 1 15,-322 0 1,223 0 0,124-25-1,74 0 1,50 0-1,25 0 1,25 0 0,-125 0-16,-173 25 15,50-1 17,49 1-17,0-25 1,0 25-1,124-25 1,50 0 0,0 0-1,74 0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in="-313" max="768" units="cm"/>
          <inkml:channel name="T" type="integer" max="2.14748E9" units="dev"/>
        </inkml:traceFormat>
        <inkml:channelProperties>
          <inkml:channelProperty channel="X" name="resolution" value="95.52325" units="1/cm"/>
          <inkml:channelProperty channel="Y" name="resolution" value="55.72165" units="1/cm"/>
          <inkml:channelProperty channel="T" name="resolution" value="1" units="1/dev"/>
        </inkml:channelProperties>
      </inkml:inkSource>
      <inkml:timestamp xml:id="ts0" timeString="2022-02-09T02:20:05.1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19075 14312 0,'25'50'265,"-25"-25"-265,24 0 0,1 24 16,0 26-16,-25-51 16,25 1-1,0 25 1,-1-50 62,1 0-47,-25-25-15,25 25 31,-25-25-47,25 0 15,0-24-15,99-26 32,-75 1-32,1 24 15,24 1-15,50-51 16,25 1 0,-25 0-1,0 25 1,-74 49-1,-25 0 1</inkml:trace>
  <inkml:trace contextRef="#ctx0" brushRef="#br0" timeOffset="1571.52">22920 14238 0,'0'25'94,"24"-25"-94,-24 24 15,25-24-15,0 25 16,0 0-1,0 0-15,-1 25 16,51 24 0,-50-49-1,-25 0 1,24 24 0,26 1 15,-50-25-16,25-25 17,0-25 140,24-25-172,26 1 15,-26-1-15,1-49 16,-1 74-16,26-74 31,-50 24-15,-1 50-1,1 1 1,0-26 0,0 25-1,0-24 1,49-51-1,-49 51 1,-25 24 0,25 0-1,0 25 63</inkml:trace>
  <inkml:trace contextRef="#ctx0" brushRef="#br0" timeOffset="7077.44">27583 9103 0,'25'-24'78,"-1"24"-63,1-25-15,74-25 16,25-24 0,50-26-16,124-123 15,-174 74 1,-75 100-1,-49-1 1,25 25 0</inkml:trace>
  <inkml:trace contextRef="#ctx0" brushRef="#br0" timeOffset="8070.79">31924 9699 0,'0'-50'78,"0"0"-78,0 1 16,0-1-16,0 25 15,24-24-15,-24-100 31,75 0-15,-26 75 0,51-100-1,-76 100-15,51-50 16,-25 49 0,-50 26-1,0 73 63</inkml:trace>
  <inkml:trace contextRef="#ctx0" brushRef="#br0" timeOffset="10702.39">27384 14833 0,'0'-25'156,"0"1"-156,0-1 16,25-50-16,0-24 16,49-74-1,-49 73 1,-25 75 0,25 1-1,-25-1 1,0 0 15,25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in="-313" max="768" units="cm"/>
          <inkml:channel name="T" type="integer" max="2.14748E9" units="dev"/>
        </inkml:traceFormat>
        <inkml:channelProperties>
          <inkml:channelProperty channel="X" name="resolution" value="95.52325" units="1/cm"/>
          <inkml:channelProperty channel="Y" name="resolution" value="55.72165" units="1/cm"/>
          <inkml:channelProperty channel="T" name="resolution" value="1" units="1/dev"/>
        </inkml:channelProperties>
      </inkml:inkSource>
      <inkml:timestamp xml:id="ts0" timeString="2022-02-09T02:21:16.9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2381 16619 0</inkml:trace>
  <inkml:trace contextRef="#ctx0" brushRef="#br0" timeOffset="81.94">2381 16619 0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in="-313" max="768" units="cm"/>
          <inkml:channel name="T" type="integer" max="2.14748E9" units="dev"/>
        </inkml:traceFormat>
        <inkml:channelProperties>
          <inkml:channelProperty channel="X" name="resolution" value="95.52325" units="1/cm"/>
          <inkml:channelProperty channel="Y" name="resolution" value="55.72165" units="1/cm"/>
          <inkml:channelProperty channel="T" name="resolution" value="1" units="1/dev"/>
        </inkml:channelProperties>
      </inkml:inkSource>
      <inkml:timestamp xml:id="ts0" timeString="2022-02-09T02:36:20.1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5035 8806 0,'0'24'110,"0"26"-95,0 49 1,0 50-16,0-74 15,25 24 1,0 0 0,-25-49-1,0 24 1,0-24 0,25-26-1,-25 1 1,0 0-1,0 0 1,0 0 0,0-1-1,0 1-15,0 25 32,0-25-17,0 24 1,0 26-1,0-1 1,0-24 0,0-25-1,0-1 1,0 26 0,0-25-1,0 0 1,0-1-1,25 1 1,123 50 0,125-51-1,174 1 17,-1-25-17,-123 0 1,-50 0-1,49 0 1,-99 0 0,50 50-1,99-1 1,174 26 0,-50-26-1,-25-24 1,-123 0-1,272 0 1,-298 24 0,25 26-1,75-26 17,124-49-17,-75 75 1,199-50-1,-50 74 1,74-74 0,-98-1-1,-1 1 1,-74-25 0,49 25-1,-73 74 1,147-49-1,274 74 17,-347-124-32,-50 0 15,-25 0 17,-75 0-17,26 0 1,49 0-1,-99 0 1,99 0 0,-99 0-1,124 0 1,49 0 0,150-25-1,-522 25 1,323-49-1,-223-1 1,24-74 0,-99 0 15,-99 0-15,-74 25-1,-25-75 1,-25 0-1,0 26 1,-25-51 0,25-24-1,25 74 1,24-99 0,26 74-1,-26 1 1,51-125-1,-76 149 1,-24 50 0,0 49 15,0 26-15,-24 24 77,-1 0-61,-25 49-32,-49 1 15,-75-1-15,-198-24 16,-173-25-16,-745 0 15,-124 0 1,794 0 0,272 75-1,150-51 17,49 26-17,-99-25 1,-223 24-1,-249-24 1,-495-25 0,0 0-1,594 0-15,-668 0 16,48-49 0,-520 49 15,1290 0-31,-496 0 15,247 0 1,75 24 0,248 26 15,1 25-15,48-26-1,1-24 1,0 25-1,-149-50 1,74-25 0,-124-25-1,149-24 1,50 24 0,124 25-1,74-24 1,-25 49-1,-24-25 1,24 25 0,-49 0 15,-74-25-15,123 0-1,50 25 1,74-25-1,1 25 1,24-24 15</inkml:trace>
  <inkml:trace contextRef="#ctx0" brushRef="#br0" timeOffset="7772.16">8682 7094 0,'-25'0'172,"0"0"-141,0 0-15,-49 0-16,-1 0 16,-98 0 15,74 0-31,-50 0 16,74 0-1,26 0 1,24 0-1,0 0 17,-25 0-1,26 0-15,-1 0 15,0 0-16,0 0 17,25 25 93,0 0-110,0 0 1,0 24-16,0-24 16,0 0-1,0 0 1,0-1-1,0 1 1,0 0 31,0 0-16,0 0-15,0-1-1,0 26 1,0 0 0,0-26-1,0 1 1,25-25 0,-25 25-16,0 0 46,0 0-30,0-1 0,0 1-16,0 0 15,0 25 17,0-1-17,0 1 1,0-25-1,0-1 1,0 1 0,0 0-1,0 0 1,25-25 0,-25 50-1,0-26 1,0 1 31,0 0-16,0 0-15,25-25-1,-1 0 48,1 0-48,0 0 1,25 0-16,-1 25 16,199-1-1,-49 1 1,-26 25-1,75 24 17,-99-49-17,-99-25 1,-25 0 0,0 0 15,-1 0 0,1 0 0,0 0-31,-25-25 16,25 25 0,-25-25 124,25-24-93,-25 24-31,24 0-16,-24-24 15,0-1-15,0 25 16,0-24 0,0 24-1,0-25 1,25 25-1,-25 0 1,0 1 15,0-1-15,0 0 0,0 0-1,0 0 1,0 1-1,0-1 1,0 0 0,0-25-1,0-24 1,0 24 0,0 26-1,0-26 1,0 25-1,0-49 1,0 24 15,0-24-15,0 24 0,0 1-1,0 24 1,0 0-1,0 0 1,0 0 0,0 1 15,-25 24 94,1 0-109,-1 0-1,0 24-15,0-24 16,0 0-1,1 25-15,-51-25 16,25 0 0,26 0 15,-1 0-15,-25 25-1,1-25 1,-26 0 15,50 0-15,-24 0-1,24 0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in="-313" max="768" units="cm"/>
          <inkml:channel name="T" type="integer" max="2.14748E9" units="dev"/>
        </inkml:traceFormat>
        <inkml:channelProperties>
          <inkml:channelProperty channel="X" name="resolution" value="95.52325" units="1/cm"/>
          <inkml:channelProperty channel="Y" name="resolution" value="55.72165" units="1/cm"/>
          <inkml:channelProperty channel="T" name="resolution" value="1" units="1/dev"/>
        </inkml:channelProperties>
      </inkml:inkSource>
      <inkml:timestamp xml:id="ts0" timeString="2022-02-09T02:37:27.4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9500 4217 0,'25'0'47,"0"0"-47,49 0 16,25 0-16,25 0 15,25 0 1,99 25 0,-124-25-1,-74 0 1,0 0-1,-26 0 1,26 0 0,-25 0-16,0 0 15,-1 0 1</inkml:trace>
  <inkml:trace contextRef="#ctx0" brushRef="#br0" timeOffset="1480.23">9376 5457 0,'50'0'93,"49"0"-93,-25 0 16,-24 0-16,0 0 16,-1 0-1,-24 0-15,0 0 16,49 0-1,-24-25 1,-1 25 0,1 0-1,0 0 1,-1-25 0,-24 25-1,25 0 1,-1 0 15,-49-24-15,25 24-1,-25-25 1,25 25 46,0 0-15,0 0-47,-1 0 16,1 0-16,0 0 16,0 0-1,0 0 1,-1 0 15,26 0-15,-25 0-1,0 0 1,-1 0 15</inkml:trace>
  <inkml:trace contextRef="#ctx0" brushRef="#br0" timeOffset="8574.11">10616 8458 0,'0'-24'31,"25"24"0,0 0 32,0 0-48,0 0 1,-1 0-16,1 0 16,0 0-1,0 0 1,0 0-1,-1 0 1,26 0 0,24 0-1,1 0 1,123 0 0,-49 0-1,-50 0 1,1 0-16,-26 0 15,0 0 1,26 24 0,-26 1-1,25 0 1,125-25 15,-150 0-31,174 25 16,-74 24-1,-26-49 1,-24 25 15,-74-25-15,0 0 0,49 0-1,75 0 1,49 0-1,0 0 1,-74 0 0,-25 0-1,25 0 1,-25 0 0,-50 0-16,25 0 15,50 0 1,124 0 15,-124 0-15,-100 0-1,100 0 1,-99 0 0,-25-25-1,0 25 1,-1 0-1,1 0 1,0-24 15,0 24-15,0 0 171,49 0-171,0 0-16,-24 0 16,-25 0-16,0-25 15,-1 25 1,1-25 0,0 25-1,0 0 63,-25-25-46</inkml:trace>
  <inkml:trace contextRef="#ctx0" brushRef="#br0" timeOffset="14393.92">12204 10666 0,'25'0'109,"0"0"-109,-1 0 16,26 0-16,24 0 16,1 25-16,49-25 15,-75 0 1,26 0-1,-26 0 17,-24 0-17,50 0 1,49 25 0,24-25-1,-23 0 1,-51 0-16,-24 0 15,74 0 1,0 24 0,-25 1-1,-25-25 1,50 0 0,0 0 15,25 0-31,0 0 31,49 25-15,75 0-1,-149-25 1,-25 0 0,-49 0-1,124 0 1,-75 0-1,50 0 1,49 0 0,-49 0-1,-25 0 1,25 0 0,24 0 15,-73 0-16,-51-25 1,-24 25 0,25 0-1,-50-25 1,25 25 0,123 0-1,76 0 1,-26 0-1,75 0 1,-25 0 0,-50-25-1,-123 1 1,-50-1 0,-1 25 15,-24-25-16,25 25 1,-25-25 0,50 25-1,49 0 1,-25 0-16,-24 0 16,0 0-16,-1 0 15,-24-25 1</inkml:trace>
  <inkml:trace contextRef="#ctx0" brushRef="#br0" timeOffset="16535.7">12328 13122 0,'0'-25'16,"25"25"-1,0 0 17,49 0-17,0 0 1,26 0-1,148 0 1,99 0 0,-149-25-1,-24 25-15,99 0 16,-100 0 15,-123 0-15,-25-25-1,24 25 1,51-25 0,-1 25-1,25-24 1,25-1 0,-25 25-1,-25 0 1,-74 0-1,0 0 1,24 0 0,1 0-1,24 0 17,-24 0-17,99 0 1,-25 0-1,-25 0 1,50 0 0,-75 0-1,-24 0 1,-1 0 0,26 0-1,-1-25 1,-24 25-1,74 0 1,49 0 0,51 0 15,-175 0-31,150 0 31,-150 0-15,26 0-16,-1-25 15,-24 0 1,-1 1 0,-24 24-1,0-25 1,0 25 0,74 0-1,99 25 1,-98-25-1,-75 0 1,-1 0 15,1 0-15,0 0 15,0 0 16</inkml:trace>
  <inkml:trace contextRef="#ctx0" brushRef="#br0" timeOffset="18487.79">12427 15304 0,'25'0'78,"0"0"-78,24 0 16,51 25-16,24-25 15,74 0-15,25 0 32,1 0-17,-51-25 1,26 1-1,-75-1 1,0 25 0,0 0-1,149 0 1,-25 0 0,74 0-1,-173 0-15,198 0 16,100 0-1,-75 0 1,-99 0 15,-125 0-15,1 0 0,-25-25-1,25 25 1,0 0-1,74-25 1,-148 25 0,73 0-1,-24 0 1,75 0 0,24 75-1,75-26 1,-100-49-1,-74 0 1,-49 0 15,-51 0-15,1-25 0,0 25 30,0 0-46,49 0 16,100 25 0,74 25-1,-149-50 1,-74 0 93</inkml:trace>
  <inkml:trace contextRef="#ctx0" brushRef="#br0" timeOffset="22417.17">10914 17859 0,'25'0'110,"0"0"-110,74 0 15,-50 0 1,51 0-16,-1 0 16,124 0-1,-24 0 1,-75 0-16,24 0 15,-24 0 1,-24 0 0,-1 0-1,50-24 1,49-1 0,-74 0 15,50 0-16,-50 25 1,0 0 0,25 0-1,74 0 1,-49 0 0,-50-25-1,24 25 1,-123 0-1,0-24 1,0 24 0,0 0 15,-1 0-31,26-25 31,-25 25-15,24-25 15,26 25-15,-25-25-1,-26 25 1,1 0-16,0 0 94,0 0-94,24 0 15,-24 0 1,-25-25 31</inkml:trace>
  <inkml:trace contextRef="#ctx0" brushRef="#br0" timeOffset="41003.49">18058 620 0,'-75'0'93,"-123"0"-77,-75-25-16,-25 25 16,-421 0-1,-199 0 1,645 0-1,-148 0 1,322 0 0,-125 0-1,150 0 1,0 25 0,-51 0-1,-73 0 1,49-25-1,-49 25 1,49-1 0,50 1-1,-25 0 1,-124-25 0,-25 0-1,0 0 1,149 0-1,-223 0 17,198 0-17,99 25 1,1-25 0,-51 25-1,-24-25 1,-124 0-1,149 0 1,-99 0 0,-75 0-1,0 49 1,199-24 0,-150 223 15,100-99-31,-124 124 31,99-149-31,-49-50 31,173-49-15,-99 0 0,75 0-1,-51 24 1,1 1-1,25 24 1,-1 25 0,1 50-1,-25 124 1,-25 25 0,99-174-1,0-50 1,0 75 15,25-75-31,0 1 16,-25 74-1,1 49 1,-1 100 0,25-25-1,0-25 1,0-174-16,0 25 15,49 149 1,1 0 0,0-24-1,49-26 1,25 75 0,-50-124-1,1 0 1,49-1 15,-50-24-15,25-24-1,50 24 1,50 24 0,-26-73-1,-49-1 1,0-24-1,-99 0 1,0-26 0,0 26-1,24 74 1,1 99 15,24 0-31,1 25 31,-50-173-15,24 99 0,-24-150-1,0 125 1,24 74 15,-24-148-31,-25 24 0,50 50 31,-25-100-31,-1 1 16,26 74 0,-25 50-1,0-75 1,-1 50 0,-24 24 15,0-24-16,-24 25 1,-1 0 0,0 74-1,0-75 1,0 26 0,-24 49-1,49-199 1,-25 125-1,0-50 1,0 0 0,25-25-1,-24 25 1,-1-25 0,0 25-1,25 0 16,-25 25-15,-24 25 0,-51 74-1,76-174 1,-1 75 0,-25 74-1,1 1 1,-1-75-1,0-25 1,1 0 0,-1 49-1,-49-24 1,24 49 0,-24 1-1,25 74 16,-1-50-15,51-25 0,-1-24-1,25-25 1,-25-50 0,25 25-1,0-25 1,0-24-1,0 24 17,0-49-32,0-1 0,0 125 15,0-25 1,0 0 0,0-1-1,0 1 16,0 0-15,25-25 0,0-50-1,-25 26 1,24-26 0,-24-49-1,25 49 1,-25-24-1,50 49 1,-25 0 0,24-49-1,-24 24 1,0-24 0,0 0 15,-1-26-16,26 51 1,-25-50-16,-25-1 16,74 26-1,-49-50 1,25 50 0,49 74-1,0-50 1,0-24-1,25 24 1,75-24 0,-1-25-1,25-1 1,-49-24 0,-50 25 15,-49 0-16,-26-25 1,-24 0 0,124 25-1,-50 0 1,149 24 0,-124-49-16,149 50 15,-25-50 1,-74 0-1,-1 0 1,1 0 0,-75 0-1,0 0 1,1-25 15,48 0-15,-24 0-1,-49 25 1,123 0 0,-74 0-1,-74-24 1,74 24 0,25-50-1,0 25 1,-100 25-1,50-49 1,-49 24 0,24 0-1,1 0 17,-1 0-17,50 0 1,-49-24-1,-51 24 1,101-74 0,-26-25-1,-25 49 1,-24 1 0,-50 24-1,49 1 1,-49 24-1,0-25 1,0 26 0,0-26 15,0 25-31,0 0 31,0 1-15,0-26-1,0 0 1,0 26 0,0-1 15,-24 0-15,24 0-1,-25 0 1,25 0-1,-25 1 1,0-1 0,0 25-1,1 0 17,-1 0-1,0 0 16,0-25-32,0-49 1,1-1 0,24 50-1,0 1 1,-25-26-1,25 25 1,-25-24 0,0-51-1,25 76 1,0-51-16,0 1 31,0-50-15,0 0-1,0 49 1,0 51 0,25-1-1,-25 0 17,50 25-17,74-75 1,24 26-16,-48-1 15,272 1 1,-99 49 0,74 0-1,-223 0 17,-25 0-17,25 0 1,-25 0-1,-24 0 1,49 0 0,-25 0-1,50 0 1,223 0 15,-273 0-31,99-25 16,51-25-1,23 25 1,-73 1 0,24-26 15,-99 25-15,-25 25-1,1-25 1,-26 1-1,75-1 1,74-25 0,0 1-1,-74 24 1,-75 0 0,50-25-1,-24-24 1,-75 49-1,49-24 1,0-1 0,-24 50 15,-50-25-15,74-24-1,1-26 1,-26 25-1,-24 1 1,-25 24 0,25-25-1,0 1 1,0-26 0,-1 1-1,-24 24 1,25 26-1,-25-26 1,0-24 0,0-26-1,-25 1 17,1 74-17,-1 1 16,0-1-15,0-25 0,0 1-1,-49-26 1,0 1 0,-26-1-1,-197-98 1,247 148-1,-49-25 1,74 25-16,-25 1 31,1-26-15,-26 50 0,26-25-1,-50 0 1,-25 1-1,0-1 1,24-25 0,1 50-1,74 0 1,-24 0 15,24-25-15,-25 1-1,25 24-15,-49-75 16,24 50 15,-24-24-15,24-26 0,26 51-1,-51-76 1,50 26-1,1 24 1,-1 25 0,25-24-1,0-50 1,0 74 0,-50-99-1,50 49 1,-25 1-1,1-25 17,-1 24-17,0-24 1,0-25 0,25 25-1,0-25 1,0-25-1,0 25 1,0 25 0,0-50-1,0 124 1,0-124 0,0 50-1,0-25 1,0 50-1,0-50 1,0 24 15,0 26-15,25-25 0,-25 24-1,0-24 1,25 0-1,-25 49 1,0-24 0,0 49-1,0-49 1,0-25 0,-25 24-1,25-24 1,-25 0-1,-24-25 1,24 0 15,-25 0-15,1 24 0,24 1-1,-25 50 1,25-1-1,-24 0 17,-75-49-17,-75 0 1,26-25-16,-249-75 16,-99 1-1,174 148 16,223 50-31,99 0 16,0 0 62,0 0 32,1 0-79,24-24-16,-25 24-15,0-25 16,0 0 0,-24 0-1,-51-49 1,26 24 0,24-24-1,1 24 1,-1 25-1,50 0-15,-25 1 16,25-26 0,-25-24-1,25-26 1,-24 1 0,24 0-1,0-25 1,0 25 15,0 24-15,0-24-1,0 74 1,0 1 0,0-26-1,0 25 16,0 0-15,0-24 0,0 24-1,0-25 1,0 25 0,-25 1-1,25-26 16,-50 0-31,25-24 16,1 0 15,-1 24-31,0 0 16,0-24 0,-24-25-1,24 49 1,0 25-1,-49-74 1,24 50 0,25 24-1,0 0 1,-24-25 0,24 26-1,-25-1 1,26 0 15,-26 0-15,25 0-1,-25 0 1,50 1 0,-49-1-1,49 0 1,0 0-1,0-24 1,0-1 0,0-24-1,0-1 1,0-49 0,0 50-1,0-1 1,0 1 15,0 0-15,0 24-1,0 0 1,0 1 0,0-26-1,0 26 1,-25-1-1,25-49 1,-25 24 0,25 51-1,0-26 1,0 0 15,0-49-31,0-50 31,0 100-15,0-50 0,0-1-1,0 76 1,25-26 0,-25 25-1,0 0 1,0 1-1,25 24 17,-25-25-17,25 25 1,-1-50 0,26 25-1,25-24 1,24-26 15,99-49-15,-99 50-1,1 24-15,-1-24 16,0 24 0,-74 25-1,49 1 1,25-1-1,1 0 1,73 25 0,150-50-1,-75 50 1,0-49 0,-50 49 15,150 0-16,-224-25-15,24 25 16,249 0 0,-49 0-1,-26 0 1,50 50 0,50-1-1,-1 1 1,51-50-1,-199 0 1,-100 0 0,-74 0-1,1 0 1,-76 0 15,125-25-31,0 0 31,223 25-15,-124 0 0,0 0-1,75 0 1,-100-25 0,-49 25-1,-1-74 1,-24 0-1,-99 49 1,24-25 0,-49 1-1,0 24 1,0 0 0,-1 0 15,76-74-16,-26 0 1,0 24 0,-49-49-1,0 50 1,-25-25 0,-25 49-1,0-24 1,1-1-1,-26 1 1,25 24 0,-24-49-1,-51-25 17,76 74-32,-26-74 31,-24 50-16,24-1 1,25 26 0,0 24-1,-24-25 1,-26 26 0,1-26-1,-25 25 1,49 0-1,0 25 1,-74-24 0,-24-51-1,-150 1 17,199 49-32,-397-74 31,148 49-16,125 25 1,-25-24 0,50 49-1,74 0 1,-25-25 0,-25 25-1,50 0 1,25 0-1,24 0 1,-49 0 0,100 0-1,-1 0-15,-74 0 32,24 25-17,-24 0 1,-25-25-1,0 0 1,-50 0 0,-24 0-1,24 0 1,50 0 0,0 0-1,99 0 16,1 0-15,-1 24 0,0-24-16,-25 0 15,-24 0-15,0 0 32,-26 0-17,1 0 1,0 0-1,0 0 1,49 0 0,25 0-1,0 0 1,1 0 15,-1 0 47,0 0-62,0 0 15,0 0 16,25 25 16,-24-25-48,-1 0 32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in="-313" max="768" units="cm"/>
          <inkml:channel name="T" type="integer" max="2.14748E9" units="dev"/>
        </inkml:traceFormat>
        <inkml:channelProperties>
          <inkml:channelProperty channel="X" name="resolution" value="95.52325" units="1/cm"/>
          <inkml:channelProperty channel="Y" name="resolution" value="55.72165" units="1/cm"/>
          <inkml:channelProperty channel="T" name="resolution" value="1" units="1/dev"/>
        </inkml:channelProperties>
      </inkml:inkSource>
      <inkml:timestamp xml:id="ts0" timeString="2022-02-10T02:39:03.9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14982 3969 0,'50'0'235,"-1"0"-235,-24 0 15,0 0-15,0 0 16,-1 0-1,26 0 1,-25 0-16,0 0 16,-1 0-1,26 25 1,0-1 0,-25-24-1,-1 0 1,1 0-1,0 0 1,0 0 0,0 0 31,-1 0-32,51 0 1,-1 0-1,174 0 1,-149 0 0,-24 0-1,-26-24 1,-24 24 15,0 0 0,0 0 16,0 0-31,24 0 0,-24 0-1,0 0 1,25 0-1,-26 0 1,1 0 0,0 0-1,0 0 1,0 0 0,-1 0-1,26 0 1,0 0-1,-1 0 1,-24 0 0,25 0 15,-26 0-31,51 0 16,-50 0-1,-1 0 1,1 0-1,0-25 1,0 25 0,0 0 62,-1 0-47,1 0-15,0 0-16,25 0 31,24 0-15,-24 0-16,-26 0 15,1 0 1,25 0-1,-25 0 1,-1 0 0,1 0-1,25 0 1,-25 0 0,0 0-1,-1 0 48,1 0-32,0 0 0,-25-25-15,25 25-1,0 0 1,-1 0 0,1 0-1,25 0 1,-25 0 0,-1 0-1,1 0 1,0 0-1,0 0 17,0 0-32,-1 0 15,1 0 1,0 0 0,25 0-1,-1 0 1,1 0-1,-25 0 1,49 0 0,-49 0-1,-25-25 17</inkml:trace>
  <inkml:trace contextRef="#ctx0" brushRef="#br0" timeOffset="39151.24">22299 4514 0,'25'25'78,"-25"0"-62,0 0-16,25 24 16,-25 1-16,25-25 15,0 74 1,24-24 0,1-1-1,-50-24 1,0-26-1,25 1 1,-25 0 0,0 0-1,0 0 1,24 49 0,-24-24-1,25 24 1,-25-49 15,0 0-31,0-1 16,0 1 15,-25 0-15,1 0-1,-1-25 1,25 25-1,-25-25 17,25 24-17,0 1 1,0 0 0,0 0 15,0 0-16,0-1 1,0 1 0,0 0-1,0 0 17,25-25-17,-25 25-15,25-25 31,-1 0-31,1 0 16,99 0 0,50 24-1,124-24 1,-150 0-16,1-24 16,-99 24-1,24-25 1,-74 0 15,0 0 266,25-24-266,0 24-15,-25 0-16,25 0 15,-25-24 1,24 24 0,1 0-1,-25 0-15,0 0 16,25 25 15,-25-24 32,0-1-32,0 0 0,0 0-15,0 0-16,0 1 15,0-26 1,0 25 0,0 0-1,0-24 1,0-1 0,0-24-1,0 24 16,0 25-15,0 1 0,0-1-1,0 0 17,0 0-17,25 25 1,0-50-1,-25 1-15,0 24 16,0-25 15,0 26-31,0-26 16,-25 25 78,0 25-94,0 0 15,0-25 1,1 25 0,-51 0-16,1 0 15,-100 0 1,25-24-1,25 24 1,100-25-16,-51 0 16,26 25-1,24 0 17,0 0-1,0 0-16,0 0 1,-24-25 0,-51 0-1,-24 1 1,50 24 0,49 0-1,0 0 1,1 0-1,24 24 1,-25-24 15,25 25-15,-25-25 0,25 25-1</inkml:trace>
  <inkml:trace contextRef="#ctx0" brushRef="#br0" timeOffset="44231.01">27409 4465 0,'25'0'62,"-25"74"-46,0 1-16,0-1 16,25-24-16,-25-1 15,0-24 1,25 50 0,-25-26-1,24 1 1,-24-25-1,0-1 17,0 1-17,0 0 1,0 0 0,0 0-16,-24 49 15,24-49 1,0 0-1,0-1 1,0 1 15,0 0-15,0 0 0,0 24-1,0-24 1,0 0 15,24-25-31,-24 25 16,0 0-16,0-1 15,0 1 1,25-25 0,-25 25-1,25-25 63,0 0-62,0 0 0,99 0-1,24 0 1,-73 0-16,-26 0 15,51 0 1,49 0 0,-50 0-1,-25-25 1,-24 0 0,-25 25 30,-25-24-46,24 24 16,1 0 15,0 0 1,0 0-1,-25-25-16,49 25 1,1 0 0,-25-25-1,0 25 1,-25-25 31,24 25-32,1 0 17,0 0-17,0 0 1,-25-25 0,25 25-1,-1-24 1,-24-1-1,0 0 1,25 25 0,-25-25 15,25 25-15,-25-25-16,0 1 31,25-1-31,-25 0 31,0 0-15,25 25-1,-25-25 1,0 1 0,0-1-1,0 0 1,0 0-1,0 0 1,24 1 0,-24-1-1,0-25 1,0 25 15,0-24-31,0-1 16,0-49 15,0 74-31,0 0 16,0-49-1,0 49 1,0 0 0,0 0-1,0 1 16,0-1-15,0 0 15,-24 25 1,-1 0-17,0 0 16,0 0-15,0 0 0,1 0-1,-51 0 1,1 0-16,-75 0 16,50 0-1,-75 0 1,50 0-1,0 25 17,50 0-32,-1-25 15,1 0 17,49 24 14,0-24-14,0 0-17,-74 0 1,74 0-16,-49 25 16,49-25-1,0 0 126</inkml:trace>
  <inkml:trace contextRef="#ctx0" brushRef="#br0" timeOffset="51667.56">25598 4415 0,'-49'-25'63,"-50"1"-48,-1 24-15,-24 0 16,-223 0-1,124 0 1,74 0 0,124 0-1,-24 24 1,49 1 125,0 0-126,-25-25-15,25 50 16,-25-26-16,25 1 15,-25 0 1,25 49 0,0-49-1,0 0 17,0 0-17,0 0 1,0-1-1,0 1-15,0 25 16,0 24 0,0-49-1,25 25 1,-25-25 0,0 24-1,25-24 1,-25 0-1,0 0 1,0-1 0,0 1-1,0 50 1,0-26 0,0 1 15,0 24-16,0-49 1,0 0 0,25-25-1,-25 25 17,24-25 14,1 24-46,25 1 16,49 25 0,25-25-1,-74-1-15,24-24 16,-24 25-16,-1-25 16,75 0 15,-74 0-16,24 0 1,1 0 0,24 0-1,-25 0 1,-49 0 0,0-25-1,0 25 16,0-24 16,-1 24-31,-24-25-16,25 25 31,0-25 63,-25 0-63,25 25-31,0-25 16,-25 1-16,24-1 15,-24 0 1,25 25 0,0-25 46,0 0-62,0 1 16,-1-26 15,1 0-15,0 26-1,0-26 1,0 25 0,-25 0-1,25 1 1,-1-26-1,1 0 1,-25-24 0,0 24-1,0 1 1,0 24 0,0 0 15,0 0 0,0 0 0,0 1-15,-25-1-16,25 0 16,-24 0-1,-1 0 1,25 1-1,-25-1-15,0 0 16,0 25 15,25-25-31,-25 25 16,1 0 15,-1 0 0,0 0-15,0-25 0,25 1-1</inkml:trace>
  <inkml:trace contextRef="#ctx0" brushRef="#br0" timeOffset="55363.23">30807 4539 0,'-24'0'109,"-76"-25"-93,1 25-1,-50-24-15,1-1 0,-26 0 32,99 25-32,1 0 15,49 0 1,0 0 62,1 0-31,-1 0-47,-25 0 16,25 0-1,1 0 48,-1 0-63,0 25 15,0-25 17,-24 0-17,-1 0 1,25 0-1,25 25 1,-25-25 31,25 24-47,0 1 31,-24 25-15,24-25-1,0-1-15,0 1 16,0 50 0,0-26-1,0 1 1,0 0 0,0 24-1,0 0 1,24-24-1,-24-25 1,0 0 0,0-1 46,0 1-46,0 0-1,0 0 1,0 0 0,0-1-1,0 1 1,0 0 0,0 0 15,25-25 0,-25 25 0,25-25-15,-25 24 0,25-24-1,0 0 1,-1 25-1,51 0 1,-1-25 0,50 50-1,-49-26 17,-26-24-17,1 25 1,-25-25 31,-1 0-32,1 0 1,25 0 0,-25 0-16,49 0 15,-24 0 1,-25 0 15,24 0-31,-24 0 16,0 0 15,0 0-15,-1 0-1,1 0 16,0-25 1,0 25-1,-25-24-15,0-1-16,74 0 15,-49 0 1,0 0-1,0 1 32,-1 24-31,1-25 0,0 0-1,0 0 16,0 0-15,-1 25 0,1-24 15,0-1 0,-25 0-15,25 25-1,0-25 1,-25 0 15,24 1-15,-24-1 0,25 0-1,-25 0 1,0 0-1,0 1 1,25 24-16,0-25 16,-25 0-16,0 0 15,0 0 1,0 1 0,25-26 15,-25 0-31,0 25 31,0 1 0,0-1 16,-25 25-47,0 0 16,0 0-1,25-25 1,-25 25 0,1 0 31,-1 0-16,25-25-16,0 0 1,0 1 0,-25-1-1,25 0 1,0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in="-313" max="768" units="cm"/>
          <inkml:channel name="T" type="integer" max="2.14748E9" units="dev"/>
        </inkml:traceFormat>
        <inkml:channelProperties>
          <inkml:channelProperty channel="X" name="resolution" value="95.52325" units="1/cm"/>
          <inkml:channelProperty channel="Y" name="resolution" value="55.72165" units="1/cm"/>
          <inkml:channelProperty channel="T" name="resolution" value="1" units="1/dev"/>
        </inkml:channelProperties>
      </inkml:inkSource>
      <inkml:timestamp xml:id="ts0" timeString="2022-02-10T02:41:41.7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5358 16694 0</inkml:trace>
  <inkml:trace contextRef="#ctx0" brushRef="#br0" timeOffset="719.8">5358 16694 0</inkml:trace>
  <inkml:trace contextRef="#ctx0" brushRef="#br0" timeOffset="20641.2">16619 1637 0,'25'0'78,"0"0"-16,0 0-46,24 0 0,-24 0-1,0 0-15,0 0 16,-1 0-1,1 0 1,0 0 0,0 0-1,0 0 17,24 0-17,-24 25-15,49-25 16,-24 25-1,0-25 1,-1 0 0,-24 0 15,25 25-15,-26-25-1,1 0 1,0 0-1,0 0 1,0 0 0,49 0-1,1 0 1,-26 0 0,1 0-1,-25 0 1,-1 0 31,1 0 0,0 0-32,0 0-15,0 0 16,24 0-1,-24 0 1,0 0 15,24 0-31,-24 0 16,50 0 15,-51 0-15,1 0-1,0 0-15,49 0 16,-49 0 15,0 0-15,0 0 0,0 0-16,49 0 15,25 0 1,1 0-1,-51 0 1,-24 0 0,0 0 15,0 0 0,-1 0-31,26 0 16,24 0-1,50 0 17,-74 24-17,24-24 1,-49 0-16,50 0 16,-51 0-1,1 0 1,0 0 15,0 0-15,0 0-1,-1 0 1,1 0 0,50 0-1,-51 0 1,1 0-16,50 0 15,-50 0 17,-1 0-17,1 0 1,0 0 0,0 0-1,0 0 1,-1 0 15,1 0-15,0 0-1,25 0 1,-26 0 0,26 0-1,24 0 1,-49 0-1,25 0 17,-25 0-17,24 0 1,-24 0 0,0 0 15,0 0 0,-1 0-15</inkml:trace>
  <inkml:trace contextRef="#ctx0" brushRef="#br0" timeOffset="42511.42">16619 2332 0,'25'0'312,"0"24"-296,0 1-16,24-25 16,-24 0-1,0 0 48,0 0-32,-1 0 16,1 0-32,0 0 1,0 0 0,24 0-1,51 0 1,-51 0 0,1 0-1,-1 0 1,-24 0-1,0 0 32,0 0-31,0 0 0,24 25-1,26-25 1,-26 0-1,1 0 1,0 0 0,-26 0-16,1 0 15,25 0 1,123 0 15,-123 0-31,74 0 16,50 0 15,-150 0 0,1 0 32,0 0-48,0 0 1,0 0-16,-1 0 16,51 0-1,49 0 1,-74 0 0,49 0-1,-74 0 1,24 0 15,-24 0-31,0 0 16,24 0-1,1 0 1,-25 0 0,49 0-1,-24 0 1,24 0-1,-24 0 1,-1 0 0,-24 0 15,0 0-31,0 0 16,0 0 15,-1 0-31,1 0 0,0 0 31,25 0-15,-1 0-1,26-25 1,-1 25 0,1 0-1,-26 0 1,-24 0 15,0 0 16,0 0-31,-1 0-1,1 0 16,0 0-15,0 0 0,0 0-1,-1 0 1,1 0 15,0 0-15,0 0 15,0 0 0,-1 0 1,1 0-32,0 0 15,49 0 1,-49 0 15,0 0-15,0 0 15,0 0-15,-1 0-1,1 0 1,0 0-1,25 0 1,-26 0 0,1 0-1,0 0-15,25 0 16,-26 0 0,26 0 15,-50-25 0,25 25-15,0 0 46,0 0-46,-1 0-1,26 0-15,-25 0 16,124 0 0,-50 0-1,-50 0 1,-24 0 0,0 0 15,0 0 0,0 0-15,-1 0-1,1 0 1,25 0 0,74 0-1,-75 0-15,-24 0 16,74 0-1,-74 0 1,0 0 0,0 0 15,0 0 0,0 0 16,-1 0 203,-24-24-234,25 24 640,0 0-625,0 0 329,0 0-329,-1 0 125,1 0-47</inkml:trace>
  <inkml:trace contextRef="#ctx0" brushRef="#br0" timeOffset="203571.63">20662 6176 0,'-25'0'94,"-24"0"-79,-50 0-15,-1 0 16,26 0-16,-25 0 15,0 0 1,24 0 0,1 0-1,49 0-15,0 25 47,0-25-31,1 0 15,-1 0-15,0 0 15,0 0 0,0 0-15,1 0-1,-1 0 1,0 0 0,0 0-1,0 0 1,1 0 15,-1 0-15,0 0-1,0 0 1,0 0 0,0 0-1,-24 0 1,24 0 0,0 0-1,0 0 32,1 0-16,-1 0-15,0 0 0,0 0-1,25-25 204,25 25-203,-25-24-1,25 24 1,-25-25-1,25 0 1,-1 25 0,-24-25 31,25 25-47,0 0 93,-25-25-77,25 1 0,0 24-16,-25-25 15,24 25 1,1 0-1,-25-25 1,25 25 15,-50 25 266,25 0-281,-25-25-16,1 24 15,-1-24-15,0 25 16,0-25 0,25 25 15,-25 0-15,1-25-1,-1 25-15,0-25 110,25 24-64,-25-24-46,0 25 16,25 0 0,0 0 15,25-25 172,0 0-187,0 0-1,0 0 1,-1 0 0,1 0-1,0 0 1,-25 25-1,25-25 1,0 24 0,-25 1-1,49-25 1,-24 25 0,0-25 15,-25 25 0,25-25-15,0 0 15,-25 25-15,24-25 15</inkml:trace>
  <inkml:trace contextRef="#ctx0" brushRef="#br0" timeOffset="206807.24">20985 6921 0,'-25'0'47,"0"0"-16,-24 0-31,-51 24 16,-49 1-16,-198 50 15,149-51 1,74 1-1,74 0 17,25-25-17,-24 0 1,-26 0 0,26 0-1,-100 0 1,25 0-1,99 0 1,0 0 0,0 0 109,1 0 62,-1 0-156,0 0 79,25-25-95,25 0 220,0 25-235,-1-24 31,1 24-31,0-50 16,0 50-1,0-25 1,24 0 15,-24 25-31,25-24 31,-1-1-15,-24 25 0,0 0-1,0-25 1,-50 25 109,0 25-109,0 0-16,1-25 15,-1 0 1,25 24 46,-25-24-46,25 25 0,-25-25-16,0 25 15,0 0 1,1 0 15,-1-1-15,25 1-1,-25-25 1,0 0 0,25 25-1,-25-25 1,25 25 15,-24-25-15,24 25-1,-25-25 1,0 0 0,25 24 93,0 1-93,25-25 15,0 0-16,-25 25 1,24-25 0,1 0-1,0 0 1,0 0 15,0 0 0,-1 0 16,1 0-15,25 25-17,-25-25 1,0 0 15,-1 0-15,1 0 31</inkml:trace>
  <inkml:trace contextRef="#ctx0" brushRef="#br0" timeOffset="-210771.12">14635 4539 0,'0'25'140,"0"0"-140,0 0 32,0-1-17,0 1 1,0 0-1,-25 0 1,25 0 0,0-1-1,0 1 1,0 0 15,0 0-15,0 0 15,0 0 0,0-1-15,0 26 0,0-25-1,0 0 1,0-1-1,0 1 1,0 0 15,0 0 63,0 0-63,-25-25 1,25 24 77,0 1-78,-25-50 219,25 1-219,0-1-15,-24 0 62,24 0-31,0 0 0,-25 25-31,25-24-1,-25 24 63,0-25-62,25 0 62,-25 25-62,25-25 62,0 0-63,0 1 17,0-1-1,0 50 235,0-1-235,25 1-31,-25 0 31,0 0 32,25-25-32,-25 25-16,0-1 1,25-24-16,-25 25 16,25-25-1,-25 25 1,24 0 62,1 0-31,0-1 62,-25 1-46,25-25 218,0-25-250,-1 25-15,1-24 0,-25-1-16,25 0 31,0 25-31,0-25 31,-25 0-15,24 25 31,-24-24-16,25 24 0,-25-25-31,25 25 31,0-25-15,0 25 93,-25-25 63,0 0-141</inkml:trace>
  <inkml:trace contextRef="#ctx0" brushRef="#br0" timeOffset="-116586.3">14883 2356 0,'0'25'62,"0"0"-62,0 0 16,0 0-16,0-1 15,0 26-15,0 24 32,0 26-17,0-26 1,25 1 0,-25-26-16,24-24 15,-24 0 1,0 0 78,25-25-79,0 0 1,-25 24-16,25-24 15,0 25 17,-1 0-17,1-25 1,0 0 0,0 0-16,49 0 15,-24-25 1,-1 25-1,26 0 1,-1 0 0,26 0-1,-26 0 1,50 0 0,0 0-1,-74 0 1,-26 0 31,1 0-32,25 0 1,24 0 0,75 25-1,124 0 1,-25 0-1,-50-1 1,-49-24 0,-25 0-1,-99 0 1,0 0 0,0 0 46,-1 0-46,1 0-1,25 0 1,-25 0 0,74 0-1,0 0 1,-49 0-1,-25 0-15,24 0 16,-24 0 15,25 0-15,49 0 0,50 0-1,99 0 1,-75 0 15,-24 0-15,-25 0-1,-49 0 1,-51 0 15,1 0-15,74 0-1,-49 0 1,49 0 0,-24 0-1,24 0 1,-50 0 0,1 0-1,0 0 16,24 0-31,-24 0 16,99 25 0,-50-25-1,149 0 1,-75 0 0,-98 0-1,-26 0 1,-24 0-1,25 0 17,-25 0-17,49 0 1,25 0 0,1 0-1,-1 25 1,-50-25-1,75 25 1,0-25 0,-24 0-1,-26 0 1,75 0 0,-25 0-1,-25 0 1,-49 0-1,-1 0 1,26 0 0,-50 0-1,24 0 1,125 0 0,-50 0-1,-25 0 16,-25 0-15,1 25 0,49-1-1,25 1 1,49 0 0,25-25-1,-123 0 1,-51 0-1,-24 0 17,-25-25 77,0 0-78,0 1-31,0-1 16,0 0-16,0 0 16,0 0-1,0-24 1,25-26-1,-25 51 1,0-26 0,0 0-1,0 1 1,0-26 0,0 51-1,0-1 1,0 0-1,0 0 1,0 0 0,-25 0 15,25 1-15,-25 24-1,25-25 1,-25 0-1,1-25 1,-1 26 0,0-26-1,0 50-15,0-25 32,1 25-1,-1 0 0,0 0 0,-49 0-31,-1 0 16,-98 0 0,123 0-16,-25 0 15,-73 0 1,-26 0-1,75 0 1,49 0 0,1 25-1,24-25 1,0 0 15,-25 0-15,-24 0-1,-50 0 1,25 0 0,-1 0-1,-48 0 1,98 0 0,-74 0-1,25 0 1,0 0-1,-25 0 1,-50 0 0,75 0-1,-75 0 1,0 0 15,1 0-15,-1 0-1,-123-50 1,123 50 0,50-24-1,0-1 1,-50 0 0,-49 25-1,149 0 1,-50 0-1,24 0 1,76 0 0,-1 0-1,-50 0 1,-74 0 15,-24 0-15,24 0-1,-25-25 1,1 25 0,98 0-1,1 0 1,24 0 0,25 0-1,-24 0 1,-26 0-1,-24 0 1,25 0 0,-25 0-1,-25 0 1,0 0 15,0 0-15,24 0-1,1 25 1,25-25 0,-26 0-1,1 0 1,50 0 0,-51 0-1,51 0 1,-100 0-1,-49 0 1,123 0 0,50 0-1,1 0 17,-1 0 30,0 0 32,-25 0-94,26 0 15,-51 0-15,50 25 16,-24-25-16,24 0 16,-25 0 15,25 0 16,1 0-32,-1 0 1,0 0 0,-25 0-1,26 0 1,-1 0 0,0 0 140,0 0-141</inkml:trace>
  <inkml:trace contextRef="#ctx0" brushRef="#br0" timeOffset="-103480.33">13543 719 0,'-24'0'109,"-26"0"-77,-24 25-32,-100 25 15,-124-25 1,1-25 0,173 0-1,49 0 1,50 0-1,1 0 64,-26 49-64,-24-24-15,-1 0 16,-74 0 15,124-25-31,25 49 63,0-24-63,25 25 15,-25-1 1,50 50-1,-50 25 1,25-24 0,-1 24-1,-24-75-15,0 26 16,0 74 0,25 49-1,-25-124 1,0 26-1,50 73 1,-50-148 0,25 25-1,-25-1 1,49 50 0,-24-24 15,-25-50-16,25-25 48,0 0-47,0 25-1,198 74 1,99-25-1,1 1 1,24-26 0,-49-49-1,-199 0-15,25 0 16,49-49 15,-24 24-15,0-25-1,-50 50 1,-49 0 0,0 0-1,-1 0 1,-24 0 0,0 0-1,24 0 1,-24 0 15,50 25-15,49 25-1,-25-50 1,25 49 0,25 1 15,-25-1-16,-50-49 1,-24 0 0,-25 25-1,49-25 1,50 0 0,124 0-1,99 0 1,-99 0-1,-49-25 1,-125 25-16,25-24 16,-49 24-1,0 0 17,-26 0-17,51 24 1,-26-24-1,51 0 1,148 25 0,-149-25-1,50 0 1,0 25 0,24 0-1,75 0 1,-24-1-1,-26-24 1,-49 25 0,-25-25 15,-50 25-31,50-25 31,149 0-15,124 0-1,-124 0 1,25 0 0,-75-25-1,-74 0 1,-1 25 0,1 0-1,-99 0 1,99-24-1,-25 24 1,-75 0 0,-24-25-1,25 25 17,-25 0-17,-1 0 1,-24-25-1,75 25 1,-1 0 0,25 0-1,50 0 1,50 0 0,24 0-1,-74-25 1,99-24 15,-149 24-31,-25 0 16,-24 25-1,24-25 17,26 25-17,24 0 1,49 0-1,100 0 1,99 0 0,-223 0-1,74-74 1,1-50 0,-175 74-1,100-24 1,-75 24-1,-49 50 1,50-25 0,49 0 15,24 1-15,26-51-1,-25 1 1,-124 24 15,0 1-15,-25 24-16,0 0 15,0-99 1,0 50 0,-50-26-1,25 51 1,-24-50-1,24-1 1,-25-49 0,-24 25 15,-1 25-15,26 50-1,-26-26 1,-24 26-1,0-1 1,-100-49 0,-322 0-1,224 49 1,49 0 0,25 26-1,49 24 1,-49 0-1,-149 0 1,-100 24 0,1-24 15,25 0-15,73 0-1,26 0 1,74 0-1,0 0 1,249 25 0,-324 50-1,26-26 1,-100 1 0,-371-50 15,569 0-31,-247 0 15,24-25 1,51-25 15,24 1-15,99-1 0,74 1-1,1 49 1,-1-25-1,-49 0 1,-49 25 0,24 0-1,74 0 1,1 0 0,49 0-1,25-25 1,0 0-1,50 1 1,-1-26 15,50 25-15,-74 25 0,25 0-1,-50 50 1,74-1-16,1-49 15,-26 75 1,50-75 0,25-25 46</inkml:trace>
  <inkml:trace contextRef="#ctx0" brushRef="#br0" timeOffset="-98838.95">13122 2952 0,'-25'0'110,"-50"0"-110,-49 25 15,25-1-15,-50 1 16,50-25-16,-99 0 31,49 0-15,25 25 0,25 0-1,-1 0 1,1 24-1,25 1 1,-1-1 0,-49 75-1,75-99 1,49 0 0,0 0 15,0 0-31,-25-25 15,25 49 17,-25 1-17,25-25 1,0-1 0,0 1-1,0 0 1,0 0 31,0 0 0,0 0-16,0-1 0,0 1-15,0 0-1,0 0 1,0 24 0,25 1-1,-25-25 1,0 24-1,25 26 1,-25-50-16,49 49 16,-49 25-1,50 0 1,-25-24 0,49 24-1,-24-25 1,74 1 15,49-1-15,-123-49-1,74-25 1,-49 0 0,-26 0-1,1 0 1,-25 0-1,173 0 1,-24 25 0,-1 0-1,75 0 1,-99-25 0,-50 0-1,-49 0 16,74 0-15,50 0 0,-1 0-1,125 0 1,-25 0 0,-50-25-1,-149 25 1,26 0-1,-100-25 1,49 25 0,50 0-1,75 0 1,74 0 0,-99-25-1,-25 25 16,-25 0-15,-74-25 0,0 25-1,0 0 17,123 0-17,76 0 1,-1 0-1,25 0 1,-50 0 0,-74 0-1,-99 0 1,0 0 15,25 0-15,-26 0-1,26 0 1,74 0 0,0 0-1,-99 0 1,0 0-16,0 0 16,24 0-1,26 25 1,24 0-1,50-25 1,-1 0 0,-24 0-1,50 0 17,-149 0-32,99 0 31,25 0-16,49 0 1,50 25 0,0-25-1,174 0 1,-273 0 0,0 0-1,-50 0 1,-25 0-1,25 0 1,75 0 0,25 0-1,-26 0 1,26 0 0,-51 0 15,-24-25-16,-24 25 1,-26 0 0,25 0-1,50 0 1,50 0 0,-26 0-1,-74 0 1,1 0-1,-51 0 1,75 0 0,-25 25-1,174 24 1,0-24 0,50-25 15,-249 0-16,75-25 1,-50 1 0,-24-26-1,-1 50 1,25 0 0,50 0-1,25 0 1,74 0-1,-25 0 1,0-25 0,-49-25-1,-50 26 1,0-1 15,-75 25-15,100 0-1,273 49 1,-50 1 0,-50-50-1,-98 0 1,-100-50 0,-75-24-1,-24 49 1,0-24-1,0-1 1,0 25 0,-1 0-1,26-24 1,24-75 15,-49 49-15,-25 1-1,0-100 1,0 75 0,-25 25-1,-24-50 1,-1 49 0,1 1-1,24-1 1,0 1-1,0 24 1,25 1 0,-49-26-1,24 1 1,0 49 0,-25-24-1,1-1 1,-26 25-1,26-24 1,-1-1 0,50 25-1,-50 0 1,50 1 0,-24-26-1,-1 25 1,-25 0-1,1-24 1,-26 24 0,-24-50-1,49 51 1,1-1 15,24 0-15,0 0 15,0 25 0,1 0-31,-1-25 16,0 25 0,0 0-1</inkml:trace>
  <inkml:trace contextRef="#ctx0" brushRef="#br0" timeOffset="-93688.24">12402 4862 0,'-24'0'125,"-1"25"-125,25 24 16,-50-24-16,50 25 15,-25-1 1,1 1 0,-26-1-1,50-24 1,0 0 15,0 25-31,0-26 16,0 26-1,0-25 1,0 0 0,0-1 15,0 1-15,0 0-1,0 0 1,0 24-1,0-24 1,0 0 0,25 0-1,-25 0 1,0-1 0,25 1-1,-25 0 1,24 0-1,-24 0 1,50-1 15,-25 26-15,0-50 0,24 25-1,-24-25 1,25 0-1,-26 0 1,51 0 0,-26 0-1,-24 0 1,0 0 0,25 0-1,-1 0 1,1 0-1,24 0 1,25 0 15,1 0-15,-1 25 0,25-25-1,-50 0 1,-49 0-16,0 0 15,99 0 1,0 0 0,0 0-1,-74 0 1,24 0 0,-24 0-1,-26 0 1,26 0-1,-25 0 17,0 25-17,74-25 1,50 0 0,24 0-1,-49 0 1,-24 0-1,-26 0 1,25 0 0,-74 0 15,0 0-31,0 0 0,49 0 16,50 0-1,75 0 1,-1 0 15,-24 0-15,-1 0-1,-98 0 1,-26 0 0,1 0-1,74 0 1,124 0-1,-74 0 1,24 0 0,-49 0-1,-50 0 1,-49 0 15,-26 0-31,1 0 31,25 0-15,-1 0 0,200 0-1,-150 0 1,0 0-16,124 0 16,-49 24-1,-125-24 1,51 0-1,-1 0 1,-25-24 0,-24-1-1,0 25 17,-26 0-32,26 0 15,124 0 1,-26 0 15,26 0-15,-25-25-1,0 0 1,-100 25 0,-49-25-1,25 25 1,25 0-1,49 0 17,-25 0-32,1 0 0,98 25 15,75 25 1,0-25 0,-24 24 15,-26-24-31,-24-25 31,-1 25-15,75 0-1,-148-25 1,-26 0 0,50 0-1,-25 0 1,25 0-1,0 0 1,50 0 0,24 0-1,75 0 1,-99 0 0,-50 0-1,0 0 16,0 0-15,0 0 0,99 0-1,-74 0 1,50 0 0,24 24-1,-25-24 1,-24 0-1,49 0 1,-74 0 0,-25 25-1,74 0 1,1-25 0,-26 0-1,1 0 16,-124 0-15,-1 0 0,-24 0-16,74 25 15,125-25 1,24 25 0,-124-25-1,-50 0 1,-24 0-1,-26 0 1,1 0 0,0-25-1,25 0 1,24 0 0,-49 0 15,-25 1-16,25-1 1,-25-25 0,25 25-1,-1-24 1,1 24 0,0-50-1,0 26 1,-25-1-1,25 25 1,-1-49 0,-24 24-1,0 26 1,0-51 0,0 1 15,0 24-16,0 1 1,0-26 0,0 26-1,0 24 1,-24-25 0,24 25-1,0 1 1,0-1 15,0 0-15,0 0-1,-25 25 1,25-25 62,0 1-47,0-1 1</inkml:trace>
  <inkml:trace contextRef="#ctx0" brushRef="#br0" timeOffset="-90151.46">12477 5879 0,'0'25'94,"-50"49"-94,-24 0 15,-25 75-15,49-50 16,25-24-16,-25 24 16,50 50-1,25 24 16,-25-148-31,25 0 16,0 25 15,0-1-15,0 1 0,-1 0-1,26 98 1,74 26-1,-50-25 1,-49-50 0,25-25-1,-25 1 1,-1-26 0,-24 1-1,25 0 1,-25 24-1,0-24 1,25 49 15,25 0-15,-50-49 0,24-25-1,-24-1 1,25-24 31,0 0-47,25 0 15,98-24 1,-123-1 0,25 25-1,-25 0 1,-1 0 15,1 0-31,149 49 31,198 1-15,50 0 0,223-26-1,-174-24 1,-99 0-1,-124-99 1,-198 99 0,24-25-1,25 1 1,75-1 0,99 0-1,0-25 1,49 26-1,-148-26 1,-1 50 0,51-25 15,-51-24-15,-24 49-1,25-25 1,173 0-1,-223 0 1,0 0-16,149 25 16,74 0-1,0 0 1,-74 0 0,-25 0-1,-99 0 1,25 0-1,198-25 17,-223 1-17,49-76 1,0-48 0,-173 98-1,25-24 1,-25-1-1,24 1 1,26-25 0,24-25-1,-74 24 1,0-48 0,24 23-1,-49 26 1,0 0-1,0 0 17,0-25-17,0 25 1,0 49 0,0 25-1,0 0 1,0 75 46,0-25-46,0 0-16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in="-313" max="768" units="cm"/>
          <inkml:channel name="T" type="integer" max="2.14748E9" units="dev"/>
        </inkml:traceFormat>
        <inkml:channelProperties>
          <inkml:channelProperty channel="X" name="resolution" value="95.52325" units="1/cm"/>
          <inkml:channelProperty channel="Y" name="resolution" value="55.72165" units="1/cm"/>
          <inkml:channelProperty channel="T" name="resolution" value="1" units="1/dev"/>
        </inkml:channelProperties>
      </inkml:inkSource>
      <inkml:timestamp xml:id="ts0" timeString="2022-02-10T02:48:34.1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13146 15329 0</inkml:trace>
  <inkml:trace contextRef="#ctx0" brushRef="#br0" timeOffset="5421.63">12378 15205 0,'24'0'93,"1"25"-77,0-25 15,-25 25-15,25-25 46,24 0-30,-24 25-32,0-1 15,49 1-15,1-25 16,-1 25 0,75 0-1,-25-25 1,0 25-1,-25 0 1,1-1 0,-51-24-1,26 0 1,-26 25 0,50-25-1,25 0 16,-49 0-15,-1 0-16,25 0 16,-24 0-1,-1 0 1,1 25 0,49-25-1,25 25 1,-1 0-1,1-1 1,-50-24 0,-24 0-1,-1 0 1,50 0 0,0 0-1,174 0 16,-199 0-15,0 0 0,1 0-1,-1 0 1,25 0 0,25 0-1,0 0 1,-1 0-1,-48 0 1,24 0 0,-50 0-1,149 0 1,-148 0 0,24 0-1,149 0 16,-99 0-15,0 0 0,-1 0-1,76 0 1,-100-24 0,0 24-1,-50 0 1,1 0-1,-51 0 1,1 0 15,0 0-15,25 0 0,49 0-1,0-25 16,-25 25-15,-24-25 0,-25-25-1,24 1 1,-49 24 0,25-25-1,-25 25 1,0 1-1,0-1 1,25 0 0,-25 0-1,0 0-15,0 1 32,0-1-17,0 0 16,0 0-15,0-24 0,0 24-1,0-25 1,0 25 15,0 1 16,-25 24-31,25-25-1,0 0 17,0 0-32,-25 0 15,1-24 16,-1 24-15,25 0 0,-25 0-1,0 1 1,25-1 0,-25 25-1,1-50 1,-51 25-1,1-24 1,24 24 0,25 25-1,1 0 32,-1 0-31,0 0-1,0 0 1,-24 0 0,-1 0-1,0 0 1,25 0 0,-24 0-1,-1 0 1,-24 0-1,-25 0 1,24 0 0,26 0-16,-26 0 31,1 0-31,-1 0 31,-24 0-15,25 25-1,-1-25 1,-49 0 0,50 0-1,-25 0 1,-25 0 0,24 0-1,-24 0 1,50 0-1,-100 0 1,50 0 15,0 0-31,50 0 16,-1 0 15,-24 25-15,0-1-1,25-24 1,49 0 0,0 0-1,-25 0 1,26 0 0,-51 0-1,26 0 1,-26 0-1,26 0 1,24 0 0,-50 0-1,1 0 1,0 0 15,-1 0-15,1 0-1,24 25 1,0-25 0,26 0-1,-1 0 17,0 0-17,0 0-15,-24 0 16,-75 0-1,0 0 1,24 25 0,26-25 15,24 0-31,1 0 31,-1 0 0,25 0-15,-49 0 0,24 0-1,1 0-15,-26 0 16,-24 0 0,0-25-1,49 25 1,25 0-1,-24 0 1,-1 0 0,1 0-1,24 0 17,-50 0-17,51 0 1,-1 0-1,0 0 1,0 0 0,-24 0-1,-51 0 1,51 0 0,-50 0-1,74 0 1,0 0-1,-25 0 1,25 0 0,-49 0 15,0 0-15,-26 0-1,1 0 1,50 0-1,24 0 1,0 0 0,0 0-16,0 0 31,1 0 0,-1 0 0,0 0-31,0 0 16,0 0 15,1 0 1,-1 0-1,0 0 0,0 0-15,-24 0-1,-26 0-15,1 0 16,24 25 0,25-25-1,25 25 1,-25-25-1,25 49 17,-24-24-17,24 0 17,-25-25-17,25 25 1,0 0-1,0-1 1,0 1 0,0 0-1,25 0 1,-1 0 0,-24-1-1,25-24 1,25 50 15,-25-50-15,-25 25-1,0 0 17,25-1-17,-25 1 1,0 0-16,49 25 15,-49-26 1,25 26 0,-25-25 15,25-25 0</inkml:trace>
  <inkml:trace contextRef="#ctx0" brushRef="#br0" timeOffset="-46805.02">3274 13320 0,'0'25'110,"25"-25"-110,0 0 31,0 25-31,24-25 16,1 0-16,24 25 15,75-1 1,-25 1-1,25 0 17,-25 0-17,-50 0-15,-24-25 16,0 0 0,-26 0-1,1 0 16,0 0 16,0 0-31,0 0 0,-1 0-16,26 0 15,0 0 1,-1 0-16,125 0 31,-25 0-15,-100-25-1,51 0 1,-51 0 0,1 25-1,-1-25 1,1 1-1,24 24 1,50 0 0,-24-25-1,-1 25 1,0-25 0,-49 25-1,-26 0 79,1-25-63</inkml:trace>
  <inkml:trace contextRef="#ctx0" brushRef="#br0" timeOffset="-39815.11">2381 14337 0,'25'0'156,"25"0"-140,-1 0-16,26 0 15,-1 0 1,50 0-1,-74 0-15,49 0 16,-25 0 0,-49 0-1,0 0 1,0 0 0,0 0 15,24 0 0,-74 0 266,25-25-297,-24 25 16,-1 0-1,-25-25 1,25 1-1,1 24 1,-1-25 0,0 25 31,25-25 109,0 0-125,0 50 172,25-25-156,-25 25-47,25-25 16,-1 0-16,-24 25 15,25-25-15,0 49 16,0-24 0,0-25-1,-25 25 16,24-25-15,-24 25 0,25 0 31,0-25-16,0 0 0,-25 24-15,25-24-1,-50 0 110,0 0-109,25 25 0,-25-25-16,0 0 15,-24 25 1,-1 0-1,-24 0 1,-25 24 0,74-24-1,0 0 17</inkml:trace>
  <inkml:trace contextRef="#ctx0" brushRef="#br0" timeOffset="-36700.21">9227 12998 0,'0'24'94,"-24"26"-94,-1 24 15,25-49-15,0 0 16,-25 50-1,25-26 1,0-24-16,0 25 16,-25-1-1,25-24 1,0 0 0,0 24-1,0-24 1,0 0-1,0 25 1,0 24 15,-25 0-15,25-49 0,-24 25-1,24-25 1,-25-25 156,-25-50-141,50 0-31,-50 26 16,50-1-1,-49-25 1,49 25-1,0 1 64,0-1-48,0 0 0,0 50 63,25 0-79,-1 49-15,1-49 16,0 0-16,25 49 16,-25-24-1,-1-26 1,1-24 0,-25 25 15,25-25 47,-25 25-62,25-25-1,-25 25-15,25 0 16,-25-1-1,24 1 1,26-74 47,-25-1-48,0 25 1,-25 0-1,24 1 64,1-1-64,25-25-15,-25 1 16,24-1-16,-49 25 15,25-24 1,-25 24 0</inkml:trace>
  <inkml:trace contextRef="#ctx0" brushRef="#br0" timeOffset="-31129.04">11857 12973 0,'0'25'203,"0"-1"-188,0 26 1,0-25-16,0 0 16,0 24 15,0-24-16,0 25 1,0-25 0,0-1-1,-25 26 1,25-25 0,0 0-1,-25 24 1,25-24-1,-25 0 1,25 0 0,-25-1-1,25 1 1,0 0 15,0 0-15,0 0 15,0-1-15,-24-24-16,24 25 15,0 0 17,0 0-1,-25-25 281,25-25-312,-25 0 16,0 0-16,25 1 16,0-1-1,-25 0 1,1 25 62,24-25-78,-25 25 47,25-25-47,0 1 15,-25-1 1,25 0 0,-25 25-16,25-25 15,0 0 48,0 50 93,0 0-140,25 0-1,-25 0-15,25-1 32,0-24-17,-25 25 1,0 0 31,24-25-32,-24 25-15,0 0 32,25-25-17,-25 24-15,0 26 16,50-25-1,-25 24 1,-1-49 172,1 0-157,-25-24-16,25 24 1,-25-25-16,25 25 31,-25-25 1,25 25-17,-1 0 1,1-50-1,25 26 1,24-1 0,-24 0-1,-50 0-15,25 25 16,-25-25 15</inkml:trace>
  <inkml:trace contextRef="#ctx0" brushRef="#br0" timeOffset="-23121.14">19769 12973 0,'0'0'0,"0"25"109,0-1-93,0 1-16,25 25 15,0 24 1,-25-24 15,0 0-15,0-26 0,0 1-1,0 0 1,0 0-1,0 0 1,0-1 0,0 1-1,0 25 1,0-25 0,0 24-1,25-49 1,-25 25-1,0 0 17,0 24-1,0-24-15,0 25-1,0-1 1,-25 1-1,25 0 1,0-75 62,-25 25-47,25-25-31,-25 25 16,1-25 0,-1 0-1,-25 1 1,-24-1 0,24-25-1,0 25 1,26-24-1,24 24 1,-25 0 0,25 50 124,25 0-124,-1 24 0,76 26-1,-26-26 1,-24 1-1,-25 0 1,-1-50 0,1 0 15,0 0 78,0 0-77,0 0-32,-1 0 46,-24-25-14,50-25-17,-50 1-15,25 49 16,-25-25-16,0 0 16,25 25-1,-1 0 63,-24-25-78,50 0 16,-25 1-16,0 24 16,-25-25 15,0 50 47,0-1-62,0 1-1,-25-25-15</inkml:trace>
  <inkml:trace contextRef="#ctx0" brushRef="#br0" timeOffset="-15331.37">4738 15205 0,'0'-25'63,"24"25"15,1 0-63,50 0-15,-26 0 16,1 0-16,49 25 16,0-25 15,1 25-15,-51-25-1,-24 0 1,0 0 15,0 0-31,24 0 16,1 0-1,-1 0-15,1 0 16,24 0 0,26 0-1,-51 0 1,-24 0-1,25 0 1,-25 0 15,49 0-15,0 0 0,50 0-1,-74 25 1,24-25-1,1 0 1,-50 0 0,24 0-1,26 0 1,24 0 0,50 0-1,-50 0 1,-49 0-1,-26 0 32,1 0-31,0 0 0,49 0-1,-24 0 1,24 0-1,-24 0 1,-50-25-16,50 25 16,-26 0-1,1 0 1,0 0 0,0 0-1,49 0 1,-49 0-1,49 0 17,1 0-17,-26 0 1,-24 0 0,0 0-1,0 0 1,24 0-1,-24 0 1,25 25 0,-25-25-1,49 0 1,-24 0 0,74 0-1,-25 0 1,-25 0-1,-24 0 17,-25 0-17,0 0 17,-1 0-1,1 0-16,0 0 1,0 0 0,0 0-1,-1 0 1,1 0 0,0 0-1,25 0 1,-26 25 15,1-25 0,25 0-15,-25 0 0,-1 0-1,26 0 1,0 0-1,24 0 1,1 0 0,24 0-1,-25 0 1,1 0 0,-26 0-1,26 24 1,-26-24-1,-24 0 17,25 0-17,-1 0 1,-24 0 0,25 0-1,-26 0 16,1 0 1,0 0-1,0 0-15,0 0-16,24 25 15,-24-25 1,0 0-1,24 0 17,-24 0-32,50 0 15,49 0 1,-25 0 0,50 0-1,-25 0 1,-75 0-1,26 0 1,-26 0 0,1 0-1,0 0 1,-26 0 0,1 0 15,0 0-31,0 0 31,-25-25-15,25 25-1,-1 0 1,1 0 0,25 0-1,-1 0 1,-24 0-1,0 0 1,0 0 0,0 0-1,0 0 17,-1 0-1,1 0-16,0 0 1,0 0 0,0 0-1,-1 0 1,1 0 0,-25-24-1,50 24 1,-25 0-1,24 0 1,1 0 0,-1 0-1,1 0 1,-25 0 0,0 0 15,-25-25 31,24 25 1,1 0-32,0 0-15,-25-25-16,25 25 15,0 0 1,-1 0 93</inkml:trace>
  <inkml:trace contextRef="#ctx0" brushRef="#br0" timeOffset="-10325.06">6251 16470 0,'0'-24'0,"25"24"266,24 0-251,-24 0-15,25 0 16,-1 0-16,1 0 16,99 0-1,-25 0 1,-50 0 0,-24 0-16,49 0 15,-74 0 16,0 0 1,-1 0-17,1 0 1,25 0 0,-25 0-1,74 24 1,25 1-1,-99-25 1,24 0 0,-24 0-1,25 25 1,-26-25 0,1 0-16,74 0 15,50 0 1,0 0-1,-50 0 17,-49 0-17,-25 0 1,0 0 15,-1 0-15,51 0-1,74 25 1,99 0 0,-100-25-16,26 0 15,0 0 1,-50 0 0,-50 0-1,-49-25 1,0 25 15,0 0-15,-1 0-1,1 0 1,25 0 0,-1 0-1,1 0 1,0 0-1,-1 0 1,-24 0 0,25 0-1,-1 0 1,100 0 0,0 0-1,0 0 1,-50 0 15,-49 0-15,24 0-1,-24 0 1,-26 0 0,51 0-1,49 0 1,-25-50-1,75 50 1,-100-25 0,-49 25-1,0 0 1,0-24 0,-1 24-1,1 0 1,0 0 15,25 0-15,-26 0-1,1-25 1,0 0 15,0 25-15,-25-25 62</inkml:trace>
  <inkml:trace contextRef="#ctx0" brushRef="#br0" timeOffset="-6292">12055 16495 0,'25'0'172,"24"0"-156,1 0-16,-25 0 15,49 0-15,-24 0 16,-25 0 0,49 0-1,-24 0 1,-1 0 0,-24 0-1,0 0 1,0 0-1,24 0 1,26 0 0,-1 0-1,-24 0 17,-25 0-17,24 0 1,26 0-1,-51 0 1,26 0 0,-25 0-16,0 0 15,-1 0 1,1 0 15,0 0 0,25 0-15,74 25 0,49 0-1,-73-25 17,-1 0-17,0 0 1,25 0-1,-74 0 1,-26 0-16,1 0 16,0 0-1,0 0 1,0 25 0,49-1-1,0-24 1,1 0-1,-1 0 1,1 0 0,-50 0 15,-1 0 0,1 0-15,0 0-1,0 0 1,74 0 0,-74 0-16,24 0 15,1 0 1,0 0 0,-26 0 15,-24-24 0,25 24 0,0-25 16,0 25-31,0 0-1,-25-25 1,24 25-16,1-25 31,0 25-15,-25-25 0,25 25 46,-25-24 63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in="-313" max="768" units="cm"/>
          <inkml:channel name="T" type="integer" max="2.14748E9" units="dev"/>
        </inkml:traceFormat>
        <inkml:channelProperties>
          <inkml:channelProperty channel="X" name="resolution" value="95.52325" units="1/cm"/>
          <inkml:channelProperty channel="Y" name="resolution" value="55.72165" units="1/cm"/>
          <inkml:channelProperty channel="T" name="resolution" value="1" units="1/dev"/>
        </inkml:channelProperties>
      </inkml:inkSource>
      <inkml:timestamp xml:id="ts0" timeString="2022-02-10T02:56:08.1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7169 17090 0</inkml:trace>
  <inkml:trace contextRef="#ctx0" brushRef="#br0" timeOffset="23845.25">17264 3398 0,'0'25'157,"-25"-25"-142,0 25-15,-49 24 16,-25-24 0,49 0-16,-24 0 15,-50 0 1,74-1-16,-74 1 15,50 0 1,74 0 0,-25-25-1,25 25 17,-25 24-17,-49 51 1,49 24 15,-25 49-15,50-24-1,0-50 1,0 0 0,0 1-1,0 24 1,0-75-16,0 75 15,0-24 1,0 24 0,25-25 15,0 25-15,0-25-16,-25-25 31,25 26-16,-25 73 1,74 51 0,-74-76-1,25 1 1,24 25 0,-24-50-1,-25-25 1,25-25 15,-25-49-31,0 0 47,25-25 0,0 0-32,49 0 1,124 25 0,-49 0-16,25 0 15,-1-1-15,175 26 16,-75-25 0,-25 0-1,-199-25 1,-24 0-1,0 0 1,74 0 0,50 0-1,124 0 1,0 0 0,49 0 15,-49 0-16,0 0 1,99-25 0,-99 25-1,0 0 1,24 0 0,75 0-1,-124 0 1,-24 0-1,-76 0 1,1 0 0,50 0-1,-26 0 1,26 0 0,173 0 15,-99 0-16,-50 0 1,124 0 0,-148 0-1,-1 0 1,50 0 0,0 0-1,0 0 1,-74 0-1,-25 0 1,74 0 0,-25 0-1,-24 0 1,-25 0 15,0 0-15,24 0-1,-24 0 1,-25 0 0,-25 0-1,-24 0 1,49 0 0,0 0-1,0 0 1,25 0-1,-25-25 1,0 0 0,49 0-1,1 25 17,0 0-17,-50 0 1,49-49-1,-148 49 1,124-50 0,-75 25-1,26-49 1,-51 24 0,26-24-1,-26-1 1,1 1-1,-1 49 1,26-49 0,-26 49-1,1 0 17,49-49-17,-74-25 1,149-174-1,-125 25 1,-49 74 0,0 25-1,-25 0 1,-24 1 0,24-1-1,-49 0 1,49 0-1,-50-49 1,51 74 0,-26 0-1,-24 24 17,-125-123-17,1 49 1,-174 26-1,-100-1 1,26 74 0,24 51-1,100 24 1,49 24 0,99 1-1,-24 0 1,-125 0-1,-74-25 1,75 0 0,-75 0-1,-248 0 17,174-25-17,49 25 1,25 0-1,75 0 1,-149 0 0,-1 0-1,26 0 1,49 0 0,50 0-1,148 0 1,26 0-1,24-50 1,-74 26 15,99-26-31,-75 0 16,75 26 0,25 24-1,24 0 1,51 0-1,-26 0 1,0 24 0,-49-24-1,0 0 1,-99 50 0,24-25-1,-49 0 1,74-1-1,74 1 1,26 0 0,-125 25 15,75-1-15,-25 26-1,-50-26 1,50 1-1,-25-25 1,25-1 0,50-24-1,24 0 1,26 0 0</inkml:trace>
  <inkml:trace contextRef="#ctx0" brushRef="#br0" timeOffset="40853">17165 12923 0,'25'25'156,"-1"-25"-141,26 50-15,24-50 16,1 0-16,-1 0 16,50 0-1,-49 24 1,-50-24 0,-1 0 15,1 0 0,0 0-31,25 0 16,173 0-1,-74 0-15,-50 0 16,99 0 0,-74 0 15,-49 0-16,98 0 1,-73 0 0,-1 0-1,0 0 1,50 25 0,24-25-1,1 0 1,-50 0-1,50 50 1,74-50 0,-99 0-1,24 0 1,-74 0 0,26 0 15,-1 0-16,-25 0 1,0 0 0,50 0-1,0 0 1,-1 0 0,26 0-1,0 0 1,-25 0-1,49 0 1,25 0 0,0 0-1,-148 0-15,24 0 16,-74 0 0,25 0 15,-26 0-16,51 0 1,49 25 0,149-1-1,-1 1 1,-73-25 0,-50 0-1,-25 0 1,-99 0 15,-1 0-15,1 0-1,0 0 1,99 0 0,25 0-1,24 0 16,-49 0-15,25 0 0,-25 0-1,-24 0 1,-51 0 0,1 0-1,-25 0 1,24 0-1,-24 0 1,0-25-16,24 25 16,1 0-1,49-24 1,-49-1 0,-25 25 15,24-25-16,-24 0 1,0 0 15,0 25 1,-1 0-17,-24-24-15,25 24 16,0-25 15,25 25-31,-25-25 16,49 25-1,25 0 1,0-25 0,1 25 15,-1 0-16,-25-25 1,-24 25 0,24 0-1,-24 0 1,-1-24 0,-24 24-1,25 0 1,-50-25-1,25 0 1,-1 25 31,-24-25-31,25 25-1,0 0 1,0 0-1,-25-25 1,49 25 0,1 0-1,-25 0 1,0 0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in="-313" max="768" units="cm"/>
          <inkml:channel name="T" type="integer" max="2.14748E9" units="dev"/>
        </inkml:traceFormat>
        <inkml:channelProperties>
          <inkml:channelProperty channel="X" name="resolution" value="95.52325" units="1/cm"/>
          <inkml:channelProperty channel="Y" name="resolution" value="55.72165" units="1/cm"/>
          <inkml:channelProperty channel="T" name="resolution" value="1" units="1/dev"/>
        </inkml:channelProperties>
      </inkml:inkSource>
      <inkml:timestamp xml:id="ts0" timeString="2022-02-08T01:04:01.4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5011 10815 0,'0'-25'78,"-25"0"-62,0 25-16,25-25 15,-25 25 1,-24 0-1,-76-24 1,-73 24 0,-224 0-1,-74 0 1,-149-25 0,124 0-1,50-25 1,0 26 15,421 24-15,25 0 31,-24 0-32,-26 24 1,-148-24 15,50 0-15,73 0-16,-48 0 15,98 0 1,0 0-16,26 0 16,-1 0-1,25 25 16,0 25-15,0 74 0,-25-25-1,0 0 1,25 25 0,-25-49-1,0-26-15,-49 150 31,-25 198 1,74-125-17,25 51 1,0 24 0,0 50-1,25-248 1,-25-75-1,0-24 1,0 49 0,0 25-1,0 50 1,49 49 0,-24-25 15,0-98-16,-25-26-15,25-24 32,0-50-17,-1 0 48,51 25-48,99-25-15,98 0 0,621 0 32,-793 0-1,-76 0-15,-24 24 30</inkml:trace>
  <inkml:trace contextRef="#ctx0" brushRef="#br0" timeOffset="133275.79">843 13667 0,'50'0'63,"372"50"-48,-249-25 1,175 24-1,-175-24-15,174 0 32,-297-25-1,-25 0 0,223 50 0,50-50 1,-100 0-1,-74 0 0,-50 0 0</inkml:trace>
  <inkml:trace contextRef="#ctx0" brushRef="#br0" timeOffset="138445.75">3026 15007 0,'0'-25'94,"-25"25"-16,1 0-62,-1 25-16,-74 0 31,49-25 0,25 24 16,0-24-47,-24 25 31,-1-25 1,0 50-17,1-50 16,24 0 32,25 25 78,25 24-126,-25-24 1,25 99-1,-1-74 1,1 24 15,-25 1-15,0-1 15,0 0 0,-25-49 1,1 50-1,24 24-15,0-50 15,0-24-16,-25-25-15,25 25 16,0 0 0,0 0-1,0-1 17,0 1 14,25-25 95,-1 0-94,1 0-47,-25-25 16,25 25-16,25 0 15,-25 0 1,-1 0-16,1 0 15,25 0-15,-25 0 16,-1 0 0,1 0-16,25 0 15,-25 0 1</inkml:trace>
  <inkml:trace contextRef="#ctx0" brushRef="#br0" timeOffset="139844.93">3150 15280 0,'0'24'125,"0"101"-94,0-101-31,25 51 15,-25-50 17,0-1-1,0 1-15,0 25 15,0 24 0</inkml:trace>
  <inkml:trace contextRef="#ctx0" brushRef="#br0" timeOffset="141072.22">3646 15230 0,'25'0'94,"0"0"-16,25 0-47,49-25-15,-25-24-1,-49 49 32,-25 24-16,0 1 1,0 0-32,0 0 31,-25 74-15,-49-24 15,49-1-16,0-24 17,0-1-1,25 1 0,0-1 0,25-24-15,0-25 31,0 0-16,24 0 0,-24 0-15,0 0 0,25 25 31,-1 0-16,75 24 0,-74-24-15</inkml:trace>
  <inkml:trace contextRef="#ctx0" brushRef="#br0" timeOffset="142625.44">4415 15230 0,'50'0'62,"247"0"-31,175 0-15,-373 0 15,-99 25 16,-25 24-16,-74 51 1,25-75-1,74-1-31,-25-24 31,0 25 0,-25-25-15,26 0 15,24 25 32,49 49-32,125 26-15,-25-26-16,99 50 31,-124-50 0,-149-74 32,0 25-48,0 0-15,0-25 0,1 0 16,-1 25-1,0-25 1,0 25 0,0-25-16,-24 24 15,24-24 1,-25 0 0,26 0-1,-1 0-15,0 0 16,0 25 46,0-25-15,1 0-31,-1 0-1,0 0 1,25 25 0,-25-25-16,0 0 31,1 0-31,-1 0 16,0 0-1</inkml:trace>
  <inkml:trace contextRef="#ctx0" brushRef="#br0" timeOffset="143513.37">6028 15106 0,'0'0'16,"0"25"46,0 99-30,0 0-17,24-99-15,1 49 31,-25-49-15,25 0 15,0 0 1,24 49-1,100-24-16,50-1 17,-100-49-17</inkml:trace>
  <inkml:trace contextRef="#ctx0" brushRef="#br0" timeOffset="144309.9">6598 15156 0,'0'24'141,"0"225"-110,0-101-31,0 299 32,0-199-17,0-199 1,0 1-1</inkml:trace>
  <inkml:trace contextRef="#ctx0" brushRef="#br0" timeOffset="145471.54">6945 15255 0,'0'25'62,"0"24"-30,0-24-32,0 0 31,0 0-31,0 24 47,25 75-32,0-49 17,-25-50-17,25-25 32,223-100-16,-149 100 1,-49 0-32,24 0 31,-74 25 31,74 74-46,26 50 15,-76-74 16,-24-51-47,0 1 0,0 0 31,-49 0-31,24 0 16,-25-1 0,-49 26-16,50 0 15,-51-1 1,51-24-16,-1-25 16,25 0-1,-24 0-15,24 0 0,-49 0 16,49 0-1,-74-25 1,74 0 0,74 25 46,26 0-46</inkml:trace>
  <inkml:trace contextRef="#ctx0" brushRef="#br0" timeOffset="146127.5">6995 15205 0,'25'25'94,"124"49"-78,-100-74-1</inkml:trace>
  <inkml:trace contextRef="#ctx0" brushRef="#br0" timeOffset="146291.4">7342 15255 0,'25'0'15,"-50"0"-15</inkml:trace>
  <inkml:trace contextRef="#ctx0" brushRef="#br0" timeOffset="148233.62">7144 14759 0,'25'0'62,"-1"25"-46,150 24 15,-124-24-31,148 0 31,-74 0 1,-50-25-1,26 0-15,49 24 15,-100-24-16,-49 25 79,0 25-63,0 148 1,0-99-17,0 50 17,0 25-17,-25-124 1,25 49 15,0-50-15,0 26 15,0 24 0,0-74-31,25 0 16,-25-1-1,25 1-15,-25 0 16,0 0 0,0 0 156,25-25-141,-25 24-16,0 26 1,0 0 0,0-1-1,-50-24 235,1-25-234,-76 0 0,26 25-1,-124 0 16,124 0-15,74-25 0,25 24 62</inkml:trace>
  <inkml:trace contextRef="#ctx0" brushRef="#br0" timeOffset="190954.72">10691 7417 0,'-25'0'93,"-74"24"-77,24 26 0,-49 49-1,100-49-15,-26-1 16,-49 26-1,-25 24 1,0-25 0,74-49-16,-297 149 31,-174-25 0,273-25-15,74 0 15,50-75-15,50 1 15,-1 0 0,-98 49 0,-1 0-15,-74 25 31,124-74-31,99-25 15,0-25-16,50-75 126,50-74-125,-26 75-16,-24-25 31,25 24-15,-1-49 15,-24 50 0,0-25-15,0 49 15,-25 25 0,0 0 0,0 1-15,0 48 93,-50 100-93,0-49 0,50-26 15,-24-49-31,-51 149 31,26-99 0,24 24-15,-25 25 15,1-24 1,-26 49-17,1 25 16,49-25 1,25-75-1,0-24 0,25-25 79,24 0-95,1 0 1,74-25-1,-50 25 17,100 0-17,-75 0 17,1 0-1,-51 0 0,26 0-15,-1 0 15,-49 0 0,0-24 0,-1 24-15,51 0 15,-1 0 1,1 24-1,-51 1 0,1-25 0,-50 0 47,-74 0-46,74 0-32,1 0 15,-26 0 17,25 0 30,0 0-46,-24 0 15,24-25-31,-149-49 31,50 24 0,-49-49-15,-1 0 15,149 74 1,25 0 14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in="-313" max="768" units="cm"/>
          <inkml:channel name="T" type="integer" max="2.14748E9" units="dev"/>
        </inkml:traceFormat>
        <inkml:channelProperties>
          <inkml:channelProperty channel="X" name="resolution" value="95.52325" units="1/cm"/>
          <inkml:channelProperty channel="Y" name="resolution" value="55.72165" units="1/cm"/>
          <inkml:channelProperty channel="T" name="resolution" value="1" units="1/dev"/>
        </inkml:channelProperties>
      </inkml:inkSource>
      <inkml:timestamp xml:id="ts0" timeString="2022-02-10T02:59:20.0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11881 15801 0</inkml:trace>
  <inkml:trace contextRef="#ctx0" brushRef="#br0" timeOffset="637.6">11931 15801 0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in="-313" max="768" units="cm"/>
          <inkml:channel name="T" type="integer" max="2.14748E9" units="dev"/>
        </inkml:traceFormat>
        <inkml:channelProperties>
          <inkml:channelProperty channel="X" name="resolution" value="95.52325" units="1/cm"/>
          <inkml:channelProperty channel="Y" name="resolution" value="55.72165" units="1/cm"/>
          <inkml:channelProperty channel="T" name="resolution" value="1" units="1/dev"/>
        </inkml:channelProperties>
      </inkml:inkSource>
      <inkml:timestamp xml:id="ts0" timeString="2022-02-10T03:02:49.7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2977 16520 0,'0'0'32</inkml:trace>
  <inkml:trace contextRef="#ctx0" brushRef="#br0" timeOffset="6736.26">4564 8012 0,'25'-25'32,"0"25"-32,-1 0 15,1 0 16</inkml:trace>
  <inkml:trace contextRef="#ctx0" brushRef="#br0" timeOffset="12830.25">4514 8111 0,'25'0'156,"0"25"-140,25-25-16,24 0 16,0 25-16,1-25 15,49 49 1,25-24 0,0 0-1,-100-25 1,-24 0 62,0 0-16,0 0-46,-1 0-16,26 0 16,-25 0-1,0 0 1,49 0 0,0 0-1,-49 0-15,0 0 31,0 0-31,149 0 16,-100 0 15,-24 0-15,49 0 0,25 0-1,-50 0 1,1 0-1,-26 0 1,26 0 0,-51 0-1,1 0 1,0 0 15,0 0-15,24 0-1,26 0 1,-1 0 0,26 0 15,24 0-15,0 0-1,-25 0 1,25 0-1,0 0 1,-50 0 0,1 0-1,-26 0 1,1 0-16,24 0 16,-24-25-1,-1 25 1,-24 0-1,25-25 1,-25 25 0,99 0 15,0 0-15,0 25-1,-75-25 1,1 0-1,-25 0 1,24 0 0,-24 0-1,50 0 1,24 0 0,-74 0-1,-50 0 157,-50 0-156,1 0-16,-25-25 15,-75 1-15,-322-26 16,-25 0 0,50 26-1,124 24 1,223 0-1,99 0 17,0 0-17,0 24 1,-74 51 0,-99-1-1,24-49 1,0 0-1,125-25-15,-100 0 16,25 0 0,49 0-1,-98 0 1,98 0 0,51 0 15,24 25-16,0-1 17,-25-24-17,0 0 1,0 0 0,0 0-1,50 0 63,0 0-78,149 25 16,24 0-16,50 25 16,0-26-16,124 1 15,-173-25 1,-75 0 15,-75 0-31,-24 0 16,49 0-1,26 0 1,-26 0 0,75 25-1,173 0 1,-198-25-16,25 0 15,-124 0 17,0 0 30,24 25-46,1-25-1,0 0-15,24 0 32,-49 0-17,-25-25 17,-25 25-17,25-25-15,-99 0 16,-50 0-1,-149-24 1,-74-1 0,-49 25-1,98 1 1,125 24 0,74 0-1,0 0 16,24 0-15,-48 0 0,-150 0-1,224 0 1,-26 0 0,-73 0-1,73 0 1,76 0-1,-1 0 17,50 0 61,-1 0-77,76 24-16,98 1 16,50 0-16,124 25 15,-49-50 1,371 0 0,-322 0-1,-223 0-15,-50-50 16,-74 25-1,0 25 1,0-25 0,0 25-1,24 0 1,-24 0 0,-25-24 15,25 24-31,-100 0 140,-24 0-140,-99-25 16,-75 0-16,0 0 16,-198 25-1,148 0 1,174 0 0,100 0-1,-26 0 16,51-25-15,-100 1 0,99 24-1,-50-50 1,51 50-16,48 25 94,26-25-79,24 0-15,75 25 16,-25-25-16,0 0 16,25 0-16,124 0 15,-50 0 16,-49 0-31,-1 0 16,-24 0 0,-49 0-1,-51 0 1,-24 0 0,0 0 15,24 24-16,51 1 1,-51-25 0,-24 0-1,-50 0 63,-74-25-62,-50 25-16,-49 0 16,-1 0-16,-24-24 15,-273-1 1,49 0 0,199 25-1,124 0 1,75 0-1,49 25 17,-25-25-1,75 25 63,49-1-94,74 1 15,100 25-15,-74-25 16,297 24 0,-174-49-1,-148 0 1,-100 0-1,1 0 1,-50 0 0,-1 0-1,-48 0 95,-26 0-95,-49 0-15,-1 0 16,-172-25 0,-1 25-1,99 0 1,-24-24 15,173 24-31,-50 0 16,26 0-1,24 0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in="-313" max="768" units="cm"/>
          <inkml:channel name="T" type="integer" max="2.14748E9" units="dev"/>
        </inkml:traceFormat>
        <inkml:channelProperties>
          <inkml:channelProperty channel="X" name="resolution" value="95.52325" units="1/cm"/>
          <inkml:channelProperty channel="Y" name="resolution" value="55.72165" units="1/cm"/>
          <inkml:channelProperty channel="T" name="resolution" value="1" units="1/dev"/>
        </inkml:channelProperties>
      </inkml:inkSource>
      <inkml:timestamp xml:id="ts0" timeString="2022-02-10T03:12:03.9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2853 16173 0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in="-313" max="768" units="cm"/>
          <inkml:channel name="T" type="integer" max="2.14748E9" units="dev"/>
        </inkml:traceFormat>
        <inkml:channelProperties>
          <inkml:channelProperty channel="X" name="resolution" value="95.52325" units="1/cm"/>
          <inkml:channelProperty channel="Y" name="resolution" value="55.72165" units="1/cm"/>
          <inkml:channelProperty channel="T" name="resolution" value="1" units="1/dev"/>
        </inkml:channelProperties>
      </inkml:inkSource>
      <inkml:timestamp xml:id="ts0" timeString="2022-02-10T02:37:34.0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16966 1960 0,'-24'-25'78,"-1"0"-78,-25 25 16,-24 0-16,-50 0 15,-75 0-15,100 0 16,-75 25 0,125 24-1,-1 51 1,1-26-1,49-24 17,-25 49-17,0 50 1,25-1 0,-25-23-1,0 23 1,1 51-1,-1-75 1,0 0 0,-25 0-1,-24 99 17,49-173-32,0-1 0,25 75 15,0-49 1,0-1 15,0-49-15,0 25-1,0-1 1,0 50 0,0 1-1,25-26 1,0 25-1,25-24 1,-26-51 0,26-24 15,0 0-15,24 0-16,199-49 15,223 24 1,99 25 15,-198 0-15,-149 0-1,-173 0 1,-51 0 31,26 0-32,0 0 1,98 0 0,1 25-1,0 0 1,25-1 0,173 26-1,-74-50 16,-75 0-15,-74 0 0,-49-25-1,-1 25 1,-24-25 0,49 25-1,99 0 1,75 50-1,-124-50 1,-74 0-16,-51 0 16,1-25-1,0 0 17,0 1-32,0-1 31,24 0-31,1 25 31,49 0-15,75-50-1,-150 26 1,1-1 0,25-50-1,24-73 1,-24 98-1,-1 0 1,1 26-16,49-26 16,-49 25-1,-25-24 1,0-26 0,24-24-1,-49 0 16,25 24-15,-25 1 0,0-75-1,25 124 1,-25-49 0,25-100-1,-25 149 1,0-49-1,0 49-15,0-24 16,0 24 0,0-50-1,0 51 1,-25-26 0,-25-24-1,1 24 16,-1-25-15,25 26 0,-25-26-1,-24 1 1,-75 0 0,-74-26-1,99 51-15,-99-1 16,-546-123-1,372 98 1,149 26 0,99 24-1,25 0 1,25 25 0,-50 0 15,-124 0-16,0 0 1,0 25 0,50 0-1,0-1 1,0 26 0,-1-25-1,26 0 1,0-25-1,123 24 1,75 1 203</inkml:trace>
  <inkml:trace contextRef="#ctx0" brushRef="#br0" timeOffset="7207.26">26293 1265 0,'-25'0'47,"-49"0"-31,-50 74-16,0 1 16,-25 24-16,25 0 15,0 25 1,49-49-1,51 24 1,-1-74 0,25 24-1,0-24 1,0 0-16,-25 0 16,0 49-1,-49 25 16,49 1-15,0-51 0,25 1-1,0-25 1,-25-1 0,1 26 15,-1-50-16,25 25 1,0 0 0,-25-25 93,0 0-31,0-50-78,-49-49 16,24-25-16,1 49 15,-1 26-15,0-50 16,50 74 0,0 0 62,25 50 47,0 49-125,0 1 15,25-1-15,-1 0 16,-24 26-16,49-51 16,-49 1-16,0-1 15,49 26 1,-49-50 0,0 0 15,-25-1 0,25-24 63,0 0-47,-1-49-47,26 49 15,-25-50-15,24 50 16,1-74 0,99-26-16,-50 26 31,-25 0-16,26-1 1,-51 26 0,-24-1-1,25 25 1,-50 0-16</inkml:trace>
  <inkml:trace contextRef="#ctx0" brushRef="#br0" timeOffset="22687.02">28054 3522 0,'-50'75'141,"1"-1"-141,-1 1 15,25-26-15,-24 1 16,-1 99 0,-24-50-1,-1 50 1,1-50-1,0 25 1,24-25 0,0 0 15,1-49-15,49 24-1,-75 1 1,75-26-1,0-24-15,0 50 16,0-51 0,-24 26-1,24 0 1,-50-1 0,25 1-1,-24-1 1,24-49-1,0 25 1,-50 0 15,1 0-15,49 0 15,0-25-15,25 24-1,0-73 110,0 24-125,25 0 16,-25 0-16,0 1 31,0-1-15,0 0 0,0 0-1,0 0-15,0-49 16,0-25-1,0 24 1,0 26 0,0 24-1,0 0 17,0 0-1,0 0-16,0 1-15,0-26 16,0 25 15,0 75 32,0 24-63,0-24 15,-25 49-15,25-49 16,0 24 0,0-49-1,25 25 1,-25 49 0,0-74-1,0 49 1,0-24-1,25-26 1,-25 1 15,0 0-15,25 0 0,0-25 46,-1 0 47,1 0-93,25 0-16,124-50 16,-50 1-16,-50 24 15,75-25 1,-25 25 0,-50-49-1,1 74 1,-26-50-1,-24 50 1</inkml:trace>
  <inkml:trace contextRef="#ctx0" brushRef="#br0" timeOffset="24791.34">24160 6821 0,'25'0'140,"-1"0"-124,1 0-16,50 0 16,-51 0-16,51 0 15,24 0 16,0 0-15,-24 0 0,-51 0-1,26 0 1,-25 0 0,24 0-1,51 0 1,-26 0-1,-24 0 1,24-25 0,-49 25 15,0 0 0,0 0 0,-1 0-15,1 0 0,0 0-1,25-24 1,-26 24 15,-24-25-15</inkml:trace>
  <inkml:trace contextRef="#ctx0" brushRef="#br0" timeOffset="31604.2">14734 18182 0,'25'0'78,"0"0"-63,49 0-15,75 0 16,49 49 0,249 1-1,-224-25 1,-25-25-16,50 25 15,-123-25 1,-76 0 0,1 0-1,24 0 1,75 0 0,149 0-1,98 24 1,1-24-1,50 0 1,24 0 0,-148 0-1,-175-24 1,51-1-16,74 25 31,49 0-15,-74-25-1,-99-25 1,-149 26 0,74-1-1,1 0 1,49-25 0,50 26-1,-50-1-15,-50 25 16,174 0 15,-174 0-31,-49 0 0,0 0 16,0 0-1,24 0 32,75 0-31,125 0-1,-76 0 1,-98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in="-313" max="768" units="cm"/>
          <inkml:channel name="T" type="integer" max="2.14748E9" units="dev"/>
        </inkml:traceFormat>
        <inkml:channelProperties>
          <inkml:channelProperty channel="X" name="resolution" value="95.52325" units="1/cm"/>
          <inkml:channelProperty channel="Y" name="resolution" value="55.72165" units="1/cm"/>
          <inkml:channelProperty channel="T" name="resolution" value="1" units="1/dev"/>
        </inkml:channelProperties>
      </inkml:inkSource>
      <inkml:timestamp xml:id="ts0" timeString="2022-02-08T01:08:56.9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273 8830 0,'25'-24'47,"297"24"31,-247 0-78,321 0 63,-148 0 15,100 0-16,-175 0 1,547 0-1,-621 0 16,-74 0-15</inkml:trace>
  <inkml:trace contextRef="#ctx0" brushRef="#br0" timeOffset="-86039.46">8533 13345 0,'-50'0'109,"25"0"-93,1 0-16,-1 0 16,0 0-1,0 0 1,0 0-1,1 0 1,-1 0 0,0 0-1,0 0-15,0 0 16,1 0-16,-1 0 16,0 0-1,0 0 1,0 0 46,1 0-30,-1 0-1,0 0 16,25 25-32,-25-25 17,0 0-17,0 25 16,1-25-15,-1 0 15,25 24 110,0 1-125,0 0-16,0 0 15,0 0 1,-25 24-1,25-24-15,-25 0 16,25 49-16,-25-49 16,-24 25-16,49-1 15,-25 1-15,0-25 16,25-1-16,-25-24 16,1 50-16,-1-25 31,25 0-31,-25-1 31,25 1-31,-25-25 31,25 25-31,0 0 63,0 0-48,-25-1-15,25 1 16,-24 0 0,24 0-16,-25 0 15,-25-1-15,25-24 16,-24 25 0,-1-25-16,-24 0 15,-1 0-15,-24 0 16,-25 0-1,0-25-15,25 25 0,24 0 16,26 0-16,-1 0 16,1 0-16,-1 0 15,-24 0-15,24 0 16,0 0-16,-24 25 16,0-25-1,-1 25-15,-24 0 16,-25-25-16,49 0 15,-49 0-15,25 0 16,25 0-16,-1 0 16,1 0-16,0 0 15,-1 0-15,26 0 16,-51 0-16,76 0 16,-26 0-16,0 0 15,26 0-15,-1 0 16,0 0-1,0 0-15,-25 0 16,1 0-16,24 25 16,-25-25-16,1 0 15,-1 25-15,1-25 16,-51 24-16,51-24 16,-26 0-1,1 0-15,0 0 16,-26 0-16,-24 0 15,50-24-15,-25 24 16,24 0-16,1-25 16,24 25-16,1 0 15,24 0-15,0 0 16,-25 0 0,26 0-1,-1 0-15,0 0 16,-25 0-16,26 0 15,-1 0-15,-50 0 16,26 0-16,-1 0 16,-24 0-16,24 0 15,1 0-15,-26 0 16,1 0-16,-50-25 16,0 25-16,24-25 15,26 25-15,-25 0 16,24-25-1,26 25-15,-1 0 0,25 0 16,-24 0 0,24 0-1,0 0 1,0 0-16,-24 0 16,-26 0-16,1 0 15,49 25-15,-49-25 16,24 0-16,0 0 15,1 0-15,-26 0 16,26 0-16,24 0 16,0 0-16,0 0 15,1 0-15,-1 0 16,0 0 0,0 0-1,0 0 1,1 25 62,-26 0-62,25-25-16,-24 25 15,-1-25-15,0 24 16,1-24-16,24 0 15,0 0-15,0 0 16,1 25 0,-1 0 15,0-25-15,-25 25-1,26-25 1,-1 0-16,-25 25 15,0-25 1,26 24-16,-1-24 16,0 0-16,0 0 15,0 25-15,1-25 16,-1 0-16,0 0 62,25 25 17,0 0-48,0 0 0,0-1-15,25-24-16,-25 25 0,0 0 15,0 0 17,0 0-17,0-1 1,0 1 15,0 0-15,0 0-1,0 24 1,0-24 0,0 25-16,0-25 15,0-1 1,0 1-16,0 25 15,0-25-15,0-1 0,0 1 32,0 0 15,25-25-1,-1 25-46,1 0 16,25-1 0,-25-24-16,-1 0 15,-24 25-15,25-25 16,-25 25-16,25-25 16,0 0 15,0 25-16,0-25 1,24 25 0,26 24-1,-1-49-15,25 25 16,50 0-16,0 0 16,-25 0-16,-25-25 15,0 0-15,-24 0 16,-51 0 62,26 0-31,25 0-32,24 0-15,0 0 16,-25 0-16,1 0 16,-1 0-16,1 0 15,-26-25 1,-24 25-16,25-25 16,-26 25-1,1 0 16,0 0 16,0 0-31,0 0 31,-1 0 0,1 0-47,0 0 15,0 0 17,0 0-17,-1 0 1,1 0-1,0 0-15,0 0 16,0 0 31,0 0 0,-1 0-16,1 0 32,0 0-48,25 0 1,-26 0-1,-24-25 1,25 0-16,0 25 16,-25-24 31,25 24-1,0 0-30,-1 0 15,1 0-15,0 0 31,0-25-32,0 25-15,-1 0 16,26-25 0,-25 25-16,0 0 31,-1 0 391,1 0-344,0 0-31</inkml:trace>
  <inkml:trace contextRef="#ctx0" brushRef="#br0" timeOffset="-20429.43">13940 4663 0,'25'0'218,"0"0"-202,24-25 15,75 25-15,-124-24 0,75 24-1,-1 0 16,26 0-15,-76 0 15,1 0 16,50 0-31,73 0 15,-98 0-31,124 0 31,-26 0-15,-98-25 15,-25 25-15,0 0 15,49 0 16,-24 0-31,74 25 15,-50-25-16,1 0 17,-26 0-17,174 0 17,1 0-1,-125 0-16,-25 0 17,-24 0-1,-1 0-15,150 24 15,-1 1-16,75 0 17,74 25-17,-74-50 17,-25 0-17,-148 0 16,48 0 1,125 0-17,-99 0 17,0 0-1,-75 0 0,-25 0-15,1 0 15,24-50-15,25 0 15,-99 26 0,24-1-15,199-25 15,-24 1 0,-76 24-15,-98 0 15,-25 0-15,0 0-1,-1 1 1,26-1 15,24 25-15,-24-25 15,24-25 0,-24 26 1,-25-26-1,-25 25-16,0 0 17,0-24-1,0 24 0,0 0-15,0 0 31,0 1-16,0-1-15,0 0 15,0-25-16,0 26 17,0-26-1,25 0-15,-1 26 15,-24-1 0,0 0 94,0 50 63,-24-25-157,24 25 47,-25-25-47,25 24 0,-25-24 1,0 0-32,0 50 31,1-25 0,-1-25-15,25 25 15,-25-25 0,25 24 1,-25 1-1,0 0 0,50-50 141,-25 0-156,25 25-16,25-49 31,-26 49 0,-24-25 16,0 0 62,25 25-93,0-25 15,-25 1 0,25 24-31,-25-25 63,25 25-47,-25-25-1,24 0 32,1 25-31,0-25 31,0 25 15,0 50 94,49 24-124,-49-24-1,0-25-16,-1 0 17,-24-1-1,25-24-15,-25 25 15,0 0-31,25 0 31,0 24-15</inkml:trace>
  <inkml:trace contextRef="#ctx0" brushRef="#br0" timeOffset="83603.09">28004 12105 0,'0'-25'125,"-148"0"-109,-299 25-1,298 0 16,100 0-31,-125 25 16,0-25 15,-98 25-15,148-25 0,24 0-1,-48 0 1,-1 0-1,99 0 1,-24 0 0,49 0-1,0 0 1,-25 0 0,50 24-16,-99-24 31,-50 0-31,-24 0 31,-50 0-15,24 0-1,25 0 1,125 0-16,-1 0 16,-74 0-1,25 25 1,25 25-1,-26 0 1,1-1 0,-124 50 15,149-99 0,49 25 0,0-25-15,25 25 0,-25 0-16,25 0 15,-25 49 1,-24 25 0,24 25-1,-25 99 1,25-74-1,25-25 1,0 0 0,0 25-1,0-25 1,0-25 0,0-24-1,0 198 16,0-100-15,0 51 0,50-26-1,-25 0 1,-25-24 0,25 49-1,-1 25 1,-24 75-1,0-50 1,0-125-16,0-48 16,0 73-1,0 1 1,25-50 0,0-25-1,-25 0 16,0-49-15,50 49 0,-50-74-1,0 49 1,0-24 0,0 0-1,0-26 16,0 26-15,0-25 0,0 49-1,0-49 1,0 0-16,0 49 31,0-49-31,25 99 31,-1-25-15,-24-49 0,0 0-1,0-1 1,0 26 0,0-51-1,-24 76 1,24-26-1,0 25 1,0-24 0,0-50 15,0-1-15,0 1 15,0 0 0,0 0-15,49 24-1,-24 1 1,49 24 0,1-49-1,-26 0 1,1-25-1,24-25 17,1-24-1,-50 49-31,-1-50 16,76 0 15,-26 50-16,-24 0 17,-26 0-32,26 0 15,24 0 1,-49 0-16,25 0 16,49 0 15,100 50 0,-150-50-31,100 74 31,-124-74-15,0 0 0,-1 0-1,1 0 16,50 0-15,-26 0-16,75 0 16,-49 0-1,-1-24 1,-49 24 0,49 0-1,-49 0 16,0 0-15,25 0 0,49 0-1,0 0 1,25 0 0,99 24-1,-124-24 1,-74 0-1,50 0 1,-51 0 0,26 0-1,0 0 1,24 0 0,-24-24 15,74-1-31,0 0 31,149 0 0,-75 25 1,0 0-1,1 0 0,-25 0 0,49 0-15,-149 0 0,100 0-1,-75 0 16,-49 0 1,-1-25-1,-24 25 0</inkml:trace>
  <inkml:trace contextRef="#ctx0" brushRef="#br0" timeOffset="85592.3">27880 12129 0,'0'-24'16,"25"24"62,0 0-47,0 0-15,0 0-1,-1 0-15,51 0 16,74 0 0,0 0 15,-75 0-31,75 0 15,-50 0 1,-74 0 0,0 0-1,-1 0 1,1 0 0,50 0-1,24 0 1,25 0-1,0 0 1,25-25 15,-100 0-31,150-25 47,-100 50-16,25 0-15,149 0 15,-50 0-15,50 0 0,-99 0 15,-75 0-16,99 0 17,-74 0-17,25 0 17,50 0-17,-100 25 16,-25-25-15,-24 0 15,49 0 1,-74 0-17,24 0 1,-24 0 31,0 0 0</inkml:trace>
  <inkml:trace contextRef="#ctx0" brushRef="#br0" timeOffset="88203.81">29121 18703 0,'25'0'187,"49"0"-155,0 0-32,50 0 15,0 0 16,-74 0 1,74 0-1,25 25-15,0-25 15,99 24 0,-50-24 0,25 0 1,-49 0-17,0-24 16,-125-1-15,125 25 15,24 0 1,26 0-1,24 0-16,-50 0 17,-24-50-1,-75 25-15,50 1 15,24-1 0,1 25-15,-100 0 15,-49 0 0,25 0 0,-25 0-15,-1-25 0,1 25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in="-313" max="768" units="cm"/>
          <inkml:channel name="T" type="integer" max="2.14748E9" units="dev"/>
        </inkml:traceFormat>
        <inkml:channelProperties>
          <inkml:channelProperty channel="X" name="resolution" value="95.52325" units="1/cm"/>
          <inkml:channelProperty channel="Y" name="resolution" value="55.72165" units="1/cm"/>
          <inkml:channelProperty channel="T" name="resolution" value="1" units="1/dev"/>
        </inkml:channelProperties>
      </inkml:inkSource>
      <inkml:timestamp xml:id="ts0" timeString="2022-02-08T01:20:55.3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6350 16148 0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in="-313" max="768" units="cm"/>
          <inkml:channel name="T" type="integer" max="2.14748E9" units="dev"/>
        </inkml:traceFormat>
        <inkml:channelProperties>
          <inkml:channelProperty channel="X" name="resolution" value="95.52325" units="1/cm"/>
          <inkml:channelProperty channel="Y" name="resolution" value="55.72165" units="1/cm"/>
          <inkml:channelProperty channel="T" name="resolution" value="1" units="1/dev"/>
        </inkml:channelProperties>
      </inkml:inkSource>
      <inkml:timestamp xml:id="ts0" timeString="2022-02-08T01:28:24.7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620 3026 0,'25'0'62,"0"0"-30,24 0-17,51 0-15,24 0 16,49 0-16,-24 0 16,198-25-1,1 25 1,48 0-1,-73 0 1,-75 25 0,-174-25-16,26 0 15,73 25 1,75 0 0,50-25-1,49 0 1,273 25-1,-471-25 1,248 49 0,74-24-1,-322-25 1,124 25 0,397-25 30,-497 0-14,-98 0-1,49 0-15,0 0 15,124 0-16,74 0 17,1 0-17,123 49 17,-173-49-17,-124 0 16,25 0 1,-1 0-1,75 0-15,75 0 15,-1 0 0,249 75 0,-174-50 1,74-25-1,0 0 0,-173 0 0,24-25 16,-99 25-16,-24 0 1,99 49-1,-100-49-15,-99 0 15,75 0 0,-25 0 0,0 0 1,24 0-1,1 50 0,-1 0-15,-73-26 15,-51-24-15,-49 25-16,75-25 31,-26 25-31,50 49 31,-24-24-15,-1 0-1,26-1 1,-76 1-16,26-25 16,-50 0-1,50 24 1,-1 26-1,-24-1 1,74 124 15,-24 1 1,-1-26-1,0 51-16,-74-199 1,0 49-16,0 0 16,25 26 15,-25-26-31,0 0 16,0 75-1,50 0 1,-50 25-1,25-25 1,24-1 0,-49-24-1,25 0 1,0-24 0,0-26-1,-25 75 1,0 0-1,0-25 1,0 49 0,0 199 15,0-272-15,0 148-1,0-50 1,0 1-1,0 98 1,0 26 0,0-224-1,0 149 1,0-74 0,0-100-1,0 199 1,0-124-1,0 24 1,0-24 15,0-74-15,0 148 0,0-149-1,0 50 1,-25 50-1,0-1 1,0 26 0,25-125-16,-25 1 15,1-1-15,-1 75 16,25 25 0,-50 24-1,25-24 1,1-1-1,-1 75 17,0-74-17,-25 0 1,1 49 0,24-149-1,0 26 1,25 24-1,-25 148 32,25-98-15,-24 24-1,-1-24-16,0 99 17,-25-75-17,50-24 17,-49 24-1,49 1-16,0-25 17,0-50-1,0-100-31,0 26 16,0-25-16,0 49 15,0 100 16,0-125-31,0 51 32,0 73-17,0-98 1,0 24 0,0 0-1,25 75 1,-25-1 15,0-73 0,0 123 1,0-149-17,0 174 16,24-49-15,26-26 15,-25 26 1,24-26-17,-49 1 16,0-124-31,0 24 16,25-24-16,-25-1 16,25 75 15,-25-99-31,0 50 16,0-1-1,0-49 1,0 0 281,0-1-282,0 1-15,-25-25 16</inkml:trace>
  <inkml:trace contextRef="#ctx0" brushRef="#br0" timeOffset="8959.84">4887 16371 0,'0'0'15,"0"25"32,24 49 0,1-74-47,-25 25 16,25-25-16,0 25 15,0 0 1,-1 0 0,1-25-16,0 24 15,25 1 1,-26-50 62,26-49-78,24-25 16,75-174 15,-124 248-16,0 25 1,-25-25 0,74-24 15,-49 24-15,25-25-16,49-24 15,-50 24-15,125-148 47,-99 148-16,-75 75 32</inkml:trace>
  <inkml:trace contextRef="#ctx0" brushRef="#br0" timeOffset="10428.76">22200 17537 0,'0'25'32,"99"74"-1,-99-74 63,25 0-63,-25-1-15,25-24 218,25-74-218,272-298 15,-173 223-16,0 25 17,-124 74-1,-1 50-31,-24-24 31,25 24 0</inkml:trace>
  <inkml:trace contextRef="#ctx0" brushRef="#br0" timeOffset="-147589.47">21382 15925 0,'24'0'110,"1"0"-95,25 0-15,24 0 16,50 24-16,124 26 16,75 0-1,-50-50 1,-125 0 0,-48 0-1,-75 0 16,-1 0-15,1 0 0,25-25 15,-25 25-31,-1 0 16,1-25-1,25 25-15,-1 0 16,-24-25-1,0 25 1,0 0 0,0 0 15,-25-25-31,-25 50 156,0-25-140,0 25-16,0-25 15,-123 0-15,-299 0 16,-49-25 0,49-24-1,75-1 1,224 50 0,123 0 15,0 0-16,0 0 1,-24 0 0,-1 0-16,-49 0 15,24 0 1,-24 0 0,74 25 15,0-25-16,1 0 1,-1 0 0,99 25 46,100-1-62,0-24 16,-1 25-1,125 0 1,-199-25-16,-25 0 16,-49 0-1,0 0 1,49 0 0,75 0-1,99 25 1,124-25 15,-49 0-31,-125 0 31,-148 0-31,-25 0 32,0 0-1,24 0-16,-24 0 1,74 0 0,0 0-16,25 0 15,-49 0 1,-125 0 62,-49 0-62,25 0-16,24 0 15,-24 0-15,49 0 16,-25 0 0,-74 0-1,-422 0 1,75 0-1,99 0 1,198 0 0,100 25-1,124-25 126,49-25-141,50 25 16,49 0-16,50 0 15,25 0 1,49 0-16,100 0 15,-223 0 1,-150 0 0,-74 0 46,-24 25-46,-26-25-16,-49 24 15,-173 1 17,-75 0-32,148-25 15,-321-25 1,123 25 0,100 0-1,148 0 1,199 0 46,49-25-62,50 25 16,273-24 0,25-1 15,-373 25-31,26 0 15,-50 0 48,-50 0-1,-50 25-62,-98-25 16,-26 0-16,1 0 16,-174 0-1,173 0 1,199-25 31,25 25-32,99 0 1,496 0 0,-99 0-16,-99 25 15,74-25 1,-372 0 0,-149 0 77,-24 0-93,-75 24 0,-100 1 16,-73-25-16,-199 0 16,123 0-16,-23 0 15,-200 0 1,472 25-1,223-25 17,1018 149-17,1735 74 1,-396-223 31,-3448-74-16,-373 74 0,1043 0 1,570-25 14,-149 25-14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in="-313" max="768" units="cm"/>
          <inkml:channel name="T" type="integer" max="2.14748E9" units="dev"/>
        </inkml:traceFormat>
        <inkml:channelProperties>
          <inkml:channelProperty channel="X" name="resolution" value="95.52325" units="1/cm"/>
          <inkml:channelProperty channel="Y" name="resolution" value="55.72165" units="1/cm"/>
          <inkml:channelProperty channel="T" name="resolution" value="1" units="1/dev"/>
        </inkml:channelProperties>
      </inkml:inkSource>
      <inkml:timestamp xml:id="ts0" timeString="2022-02-08T01:42:12.9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3845 3870 0,'0'49'156,"0"1"-156,0 24 15,0-24-15,0-1 16,0-24-16,0 0 16,0 0 62,0 0-63,25-1-15,-25 26 16,0-25 0,0-75 171,-25 25-187,25 1 16,0-26-1,0 25-15,0-24 16,0-1 0,0 0-1,0 26 1,0-26 0,25 50-1,24-25 16,-49 0-31,25 25 16,0-24 0,0-1-1,-25 0 1,24 25 0,1-25-1,0 25 32,0 0-16,0 0-31,-1 25 32,1 25-32,0-1 15,25-24 1,-26 0 15,-24 0-15,25-1-1,-25 1-15,0 0 16,0 25 15,0-26-15,0 1 15,0 0 0,25 0-15,0 0 15,-25 24 0,0-24-31,25-25 16,-25 25 15</inkml:trace>
  <inkml:trace contextRef="#ctx0" brushRef="#br0" timeOffset="2092.92">4614 3894 0,'24'50'78,"-24"0"-78,0-1 16,25 50 0,25-24-1,-1 24 16,-24-99-31,0 0 16,0 0 15,0 0-15,0 0 15,-1 0-15,1 0-1,0 0 17,-25-25-17,0 0 17,0-49 14,0 49-30,0 0 15,0 1 1,0-1-17,0 0 1,0 0 46,0 0 16,0 1-62,0-1 0,0 0-16,0 0 31,0 0-15</inkml:trace>
  <inkml:trace contextRef="#ctx0" brushRef="#br0" timeOffset="13979.53">2778 11981 0</inkml:trace>
  <inkml:trace contextRef="#ctx0" brushRef="#br0" timeOffset="19105.4">4390 3969 0,'-24'0'62,"-1"0"-46,0 0-16,0 0 16,-49 0-1,24 0-15,-49 0 16,25 0 0,24 0-1,50-25 16,25 0 1,49 0-17,75 1 1,-75 24 0,-24-25-1,-25 25 1,-50 0 31,-25-25-32,-24 25 1,-75 0-16,-223-25 16,124 0-1,149 25 1,148 0 46,26 0-46,247 0 0,75 0-1,-149 0 1,-99 0-1,-124 0 1,-50 0 31,0 0-47,-124 25 16,75-25-1,-75 25 1,50 25-1,49-50-15,50 24 16,50-24 78,74 25-94,50 0 15,98 0-15,-148-25 16,-24 25 0,-51-25-16,-73 24 47,-51 1-32,-520-25 16,223 0-15,297 0 0,51 0-1,48 0 48,26 0-63,0 0 15,74 0-15,74 25 16,124 25 0,-222-50-1,-125 24 79,-74 1-78,-75-25-1,-99 25 1,199-25-16,-1 0 16,51 0-1,48 0 32,26 0-31,74 0-16,50 25 15,371 49 17,-470-74-17,-50 0-15,-50 25 110,-25-25-95,-24 25 1,-1-25-16,1 25 15,24-1-15,-24-24 16,49 0 0,50 0 140,-50 0-47,-25 25-109,26-25 16,-26 0-16,50 25 31</inkml:trace>
  <inkml:trace contextRef="#ctx0" brushRef="#br0" timeOffset="154261.54">20637 8136 0,'25'0'47,"0"0"-32,25 25 17,-1-25-32,224 74 15,298 75 16,74 25 1,-249-100-17,373-24 17,-74-50-17,24 0 16,-123-100 1,-423 51-17,50-1 17,26 50-1,48 0-16,174-25 17,-198-99-1,-74-173-15,-174 49 15,-25 99-16,0-25 17,0 1-17,49-51 17,-49-98-17,-25-1 16,-173-272 1,74 322-17,0-49 17,-25 74-17,-25 49 16,-49-24 1,50 124-1,98 49-31,-24 1 16,-149-26-1,173 50 1,-73 1-1,-150-26 17,25 50-1,-297 0 0,297 0 0,174 0-31,-224 0 16,-49 0 15,-25 0 1,-124 50-17,-74-26 16,198-24 1,75 0-17,198-24 17,-124-26-17,49 50 16,-99 25 1,75 24-17,25 51 17,-150-1-1,150-25 0,124-24-31,49-25 16,0-1-1,-25 51-15,1-26 16,-26 76 0,51-76-1,-1 1-15,-25 74 16,50 25 15,0 74-15,0-149-1,0 149 1,0-98 0,0-1-1,0 0 1,0 49-1,50 125 32,-1-125-31,26 1 15,98 25-15,26-1 15,24-49 0,0 0 1,-148-100-32,24-24 0,-25 25 15,75-1 1,-25-49-1,0 25 1,-74-25 0,-1 0-1,1 0 1,-25 0 0,-25 25 15</inkml:trace>
  <inkml:trace contextRef="#ctx0" brushRef="#br0" timeOffset="157251.57">21654 8905 0,'-24'0'62,"-1"0"-31,-347 49 1,49-49-17,175 0 1,-51 0-1,125 25 17,-224-25-17,50 0 17,-50 0-17,75 25 16,49 50-15,100-26 15,-100 26-15,-24 49 15,124-50-15,49-24-1,-25 98 1,1 51 15,-1-26-15,-25 125 15,-24 99 0,25 0 1,49-75-17,25-123 17,74 49-1,-24-50 0,49-49-15,1 50 15,73-26 0,150 26-15,-51-75 15,-123-25 0,25-25-15,24 25 15,1 1-15,148 49 15,-74-75-15,347-24 15,-248-50-15,-124 0 15,-25 0 0,125 24-15,49-24 15,74 0-15,0-74-1,-74 49 16,-199 25-15,26 25 15,-1 25-15,149-26 15,50-24 0,24-74-15,-123-25 15,-75 49 1,-75 1-1,-74-1-16,75-49 17,-50-125-17,-25-73 17,-99-175-1,0 200 0,0 48-15,0 26-1,0-75 17,-99-198-1,0 248 0,0 49-15,-25-49 15,-75-25 0,-49-75-15,50 174 15,-75 25 0,199 100-31,-224-26 32,-74 25-17,74 25 1,174 0 15,-25 0 0,-74 0-15,-50 25 0,-372 25 15,149-50 0,-25 0-15,124-50-1,224-24 17,24 24-17,0 25 16,25 25-15,-74 0 15,123 25 1,75 0 61</inkml:trace>
  <inkml:trace contextRef="#ctx0" brushRef="#br0" timeOffset="160004.03">22250 13593 0,'-25'0'63,"-124"25"-32,-273 0-15,1-25-1,-224 0 17,322 0-17,-24 0 17,-75 0-17,-74 0 16,273 24-15,124 1-16,-25 50 31,25-1-15,-75 149 15,-74 174 0,124-174-15,74-24 15,26-26-15,24 125 15,74 49-15,0-24-1,-24-150 17,24-24-17,-49-49 17,-25-76-32,99 200 31,75 48-16,99 51 17,-124-150-17,124 76 17,-75-150-1,75 0 0,99 0-15,248 50 15,-124-25-15,-173-50 15,-26-24-16,100-25 17,174-25-1,-398 0-31,-49 0 16,248 0-16,-99 0 31,-124 0-16,99 0-15,25 0 16,0 0 0,-25 0-1,99 0 1,-74 0 0,49 0-1,299-50 1,-373 1-1,74-51 1,1-98 15,-199 124 1,124-1-1,124-24-16,-99 25 17,-50-50-17,-124 24 17,75-73-17,-100 123-15,-49-24 16,24-1-16,-24 1 15,50-199 17,-100-74-1,-149-149 0,25 198-15,75 174-1,-75-75 1,-148-173 15,222 273 1,25 25-32,-49-50 15,-149-50 32,124 75-16,0 49-15,50 1 15,-25-1-15,-50-24 15,-124-50 0,74 49-15,125 50 15,49 25 16</inkml:trace>
  <inkml:trace contextRef="#ctx0" brushRef="#br0" timeOffset="171862.79">20365 4390 0,'0'25'94,"0"0"-94,0 0 16,0 0-16,24 24 15,-24-24-15,25 25 16,0-1-1,-25-24 1,25-25 31,0 0 94,-25-25-126,24 25-15,26-25 16,-25 1-16,99-51 15,-25-24 17,-49 74-32,49-99 15,-25 25 1,-24 49 31,-50 26-32,25 24 1,0-25 15,-1 25 1</inkml:trace>
  <inkml:trace contextRef="#ctx0" brushRef="#br0" timeOffset="173223.96">21977 4465 0,'25'25'94,"-25"24"-78,0-24-16,25 25 15,-25 24-15,24-24 16,-24 24 0,0-49-16,25 25 15,0-50 17,-25-25-17,25-25 1,124-99-1,-75 75 1,-24 49 0,-26 0 46,-24 0-46,50 25-16,-50-49 15,50-1 1,49-74 0,-74 99-1,-1-24 17</inkml:trace>
  <inkml:trace contextRef="#ctx0" brushRef="#br0" timeOffset="174195.63">23664 4663 0,'0'50'78,"24"-50"-78,1 49 16,0 1-16,0-25 15,24 25 1,1-26-1,-25-24 1,0 0 62,-25-24-62,49-76-16,1 26 15,49-100 1,-49 75 0,-25 99-16,-1-25 15,26 0 1,-25 25 0,24-49-1,-24 49 16</inkml:trace>
  <inkml:trace contextRef="#ctx0" brushRef="#br0" timeOffset="175179.11">25028 4539 0,'25'0'31,"0"25"16,-25 25-47,49-1 15,-24 1-15,49 49 16,-24-74 0,-25 0 15,0-25-16,-1 0 1,1-25 62,-25 0-78,50-25 0,-1 26 16,-24-26-1,-25 25 1,25 0 0,0 1-1,0-1 1,-1 25 0,26-50-1,124-49 1,148-50-1,-24 25 1,-149 50 0,-149 49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in="-313" max="768" units="cm"/>
          <inkml:channel name="T" type="integer" max="2.14748E9" units="dev"/>
        </inkml:traceFormat>
        <inkml:channelProperties>
          <inkml:channelProperty channel="X" name="resolution" value="95.52325" units="1/cm"/>
          <inkml:channelProperty channel="Y" name="resolution" value="55.72165" units="1/cm"/>
          <inkml:channelProperty channel="T" name="resolution" value="1" units="1/dev"/>
        </inkml:channelProperties>
      </inkml:inkSource>
      <inkml:timestamp xml:id="ts0" timeString="2022-02-08T01:39:12.5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18777 3299 0,'25'0'31,"0"0"16,-25-25-32,25 25-15,-1 0 16,1 0-16,174 0 31,-125 0-31,100 25 31,-1 0-15,-98-25-16,-26 25 16,51-25-1,-76 0 1,1 0 15,0 0-15,74-25-1,-24 25 1,24 0 0,-25 0-1,-24 0 1,-25 0 0,-1-25 30,1 25-30,25-25 0,-1 0-1,-24 25 1,25-24 0,-50-1-1,25 25 1,-1 0-1,1 0 32</inkml:trace>
  <inkml:trace contextRef="#ctx0" brushRef="#br0" timeOffset="4496.46">19050 8434 0,'25'0'79,"24"0"-48,1 0-31,24 0 0,-49 24 15,74-24 1,-49 0 0,-25 0-1,0 0 1,-1 0 0,26 0-1,0 0 1,99 0-1,-1 0 17,-73 0-32,-26 0 15,1 0 1,-50-24 15,25 24 0,0 0-15,-1 0 0,1 0-1,-25-25 1</inkml:trace>
  <inkml:trace contextRef="#ctx0" brushRef="#br0" timeOffset="6537.87">19075 13791 0,'25'0'109,"24"0"-62,26 0-31,49-24-16,173 24 15,-148 0 1,50-25 0,-26 0-1,1 0 1,-25 25 15,-25 0-31,25 0 16,173 0-1,348 0 1,-422 0 0,-199 0-1</inkml:trace>
  <inkml:trace contextRef="#ctx0" brushRef="#br0" timeOffset="-151984.85">22151 3101 0,'24'-25'156,"1"25"-156,25-25 16,24 0-16,-24 0 15,49 25 1,0 0 0,-74 0-1,25 0 1,-1 50-1,1 0 1,-25-1 0,-25-24-1,25-25 1,-25 25 15,0 0-15,0-1-16,0 51 15,-25-1 1,-50 100 0,-24-75-1,-25 0 1,0-49 0,50 24-1,24-49 1,0-25-1,1 0 1,24 0 0,-25 0-1,26 0 32,48 0 31,1 0-62,0 0-16,25 0 16,-1 0-16,1 25 15,74-25 1,-50 25-1,25 24 17,-74-24-32,25-25 0,-1 50 31,1-1-15,0 1-1,-1 49 1,1-49-1,-50-1 1,0 1 0,0 74-1,-50-50 1,-24-24 0,-1 0-1,-24 24 1,-25-49-1,-25 25 1,-49 24 0,99-49-1,24 0 17,26-25-17,24 24 1,0 1-1,0-25 17,1 0-17</inkml:trace>
  <inkml:trace contextRef="#ctx0" brushRef="#br0" timeOffset="-132695.33">21084 7913 0,'25'-25'32,"0"0"-17,-1 0-15,76-49 16,-1 24 0,198-49-1,-123 49-15,0 1 16,-75-1-1,-74 50 1,0 0 0,-25 25 31,24 0-47,1 49 15,-25 50 1,0 50-1,-25-50 1,-24-25-16,-174 199 16,99-149 15,-1-1-15,26-73-1,0 74 1,25-25-1,24-25 1,25-25 0,0-24-1,25-25 17,25-25 46,0 0-78,74 0 15,100 0-15,98 0 16,26 0 0,347 0-1,-373 0 1,-198 0-1,-74 0 1</inkml:trace>
  <inkml:trace contextRef="#ctx0" brushRef="#br0" timeOffset="-131851.68">23614 7268 0,'0'25'32,"0"-1"-17,0 1 1,0 50-1,-50 49 1,-24 148 15,49-48-15,0-51 0,25-73-1,50-1 1,24-25-1,1-24 1,74-1 0,-25 1-16,99-25 15,149 24 1,223-49 0,-322-49-1,-149-1 1,-124 25-1</inkml:trace>
  <inkml:trace contextRef="#ctx0" brushRef="#br0" timeOffset="-131043.55">24954 7094 0,'0'25'47,"0"49"-47,0-24 16,0 49 0,0-24-16,0 24 15,0 149 1,0-99-16,0 49 15,0 174 1,24 124 0,-24-322-1,0 173 1,0-148 0,0-125-1,0-24 1,25-50 78</inkml:trace>
  <inkml:trace contextRef="#ctx0" brushRef="#br0" timeOffset="-116394.48">21803 12725 0,'25'-25'78,"50"25"-78,98-25 16,125 25-1,24 0-15,-49 0 16,-50 0 0,-148 0-1,-50 0 1,-25 25-1,0 25 1,24 49 0,-24 25-1,-24 25 1,-76-25 15,-24-25-15,75-74-16,-1 24 15,-49 1 1,74-25 0,0-25-1,1 0 1,48-25 31,1 25-16,0 0-15,0 25-1,24 0-15,51 74 32,-51-50-32,1 26 15,49-1 1,-49-24-1,-26-25 1,-24 24 0,0 26-1,-74-1 1,-50 0 0,-50 50-1,-49-24 1,124-26-1,-25-49 1,74 0 0,-24-25-1,-1-25 17,51 0-17,24 0 1</inkml:trace>
  <inkml:trace contextRef="#ctx0" brushRef="#br0" timeOffset="-115806.72">23713 14039 0,'0'25'78,"0"0"-63,0 0 17,0 0-17,0-1-15,0 1 16,-49 50 0,24-26-1,25 1-15,-25 0 16</inkml:trace>
  <inkml:trace contextRef="#ctx0" brushRef="#br0" timeOffset="-115695.77">23614 14412 0</inkml:trace>
  <inkml:trace contextRef="#ctx0" brushRef="#br0" timeOffset="-114056.16">24185 13246 0,'0'-25'78,"0"0"-63,49-49 1,26-26 0,-1 1-16,0 50 15,-49 24-15,0-25 16,0 50 0,0-25-1,-1 25 32,1 25-31,74 0-1,1 25 1,-51-26 0,-24 1-16,-25 0 31,0 74-16,0 50 1,-74 174 15,-1-150-15,1-74 0,24-24-1,-24-1 1,24 25-1,1 1 1,-26-26 0,50 0-1,-24-24 1,24-25 0,25 0-1,25-50 79,0 25-94,-1 0 31,1 0-15,0 0-1,0 0 1,74 0 0,-25 0-1,-49 0 1,0 0 15,25 0 16,-26 0-16,26 0-15,0 0 0,-1 0-1,1 0 1</inkml:trace>
  <inkml:trace contextRef="#ctx0" brushRef="#br0" timeOffset="-113307.52">25747 14337 0,'0'25'62,"0"0"-46,-25-25-16,25 25 47,-24-25-32,24 49 1,-25-24-1,25 0 1,-25 49 0,-25-49-1,26 0 1,-1-25 0,0 49-1,0-49 1,25 25-1,-25-25 1,1 25 0</inkml:trace>
  <inkml:trace contextRef="#ctx0" brushRef="#br0" timeOffset="-111305.68">26367 12898 0,'0'25'78,"0"50"-78,0-1 16,0 0-16,0 1 15,0-1-15,0-24 16,0 74 0,0 0 15,0-25-31,0-74 16,0 0 46,25-25-46,0 25-16,74-1 15,124 76 1,-24-51 0,-100-49-1,-24 0 1</inkml:trace>
  <inkml:trace contextRef="#ctx0" brushRef="#br0" timeOffset="-109943.77">26938 12576 0,'0'25'78,"0"0"-78,0-1 16,0 1-1,0 0-15,0 49 16,25 125 0,-25-1-1,0-98-15,0 48 16,0-73-1,-25 123 1,25-99 0,0 1-1,25-1 17,-25-25-17,0 1 1,0-26-1,24 26 1,-24-26 0,0-24-1,0 25 1,0-25 0,0-1-1,0 1 16,0 0-15,0 0 0,0 0-1,-24-25 1,24 49 15,0-24-15,0 0-1,0 0 1,0-1 78,0 1-63,0 0-31,0 0 16,0 0-1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in="-313" max="768" units="cm"/>
          <inkml:channel name="T" type="integer" max="2.14748E9" units="dev"/>
        </inkml:traceFormat>
        <inkml:channelProperties>
          <inkml:channelProperty channel="X" name="resolution" value="95.52325" units="1/cm"/>
          <inkml:channelProperty channel="Y" name="resolution" value="55.72165" units="1/cm"/>
          <inkml:channelProperty channel="T" name="resolution" value="1" units="1/dev"/>
        </inkml:channelProperties>
      </inkml:inkSource>
      <inkml:timestamp xml:id="ts0" timeString="2022-02-08T01:47:25.6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13246 7516 0,'-25'0'109,"0"0"-93,-25 25-16,1-25 15,-26 24-15,-24 1 16,-25-25-16,-248 0 31,174 0-31,-323 0 16,372 0-1,-49 0 1,-125 25 15,224 0-31,-397 0 31,99-25-15,0 0 0,-25-25-1,224 25 1,74 0 0,25 0-1,-1 0 1,51 0-16,-26 25 15,-24-25 1,-99 24 0,-274 51 15,398-75-15,-124 0-16,-26 0 15,-73 0 16,24 0-15,-74-50 0,24 1-16,-123 49 31,346 0-15,-148 0-1,174 0 1,-75 0-1,-74 0 1,74 0 0,-25 0 15,100 0-31,49 0 16,0 0 30,1 24-30,-26 1-16,25-25 16,-272 99 15,197-49-31,51-25 16,-1 24-1,1 1 1,-1 25-1,-49 123 17,-25 25-1,0 50-15,74-149-1,-24 0-15,24 0 16,-24 0-16,-1 50 15,1 49 1,24 0 0,25 25 15,1-124-15,24-49-1,-25 98 1,25-123-1,0 99 1,49 198 0,-24-248-1,25 100 1,-1 49 0,-49-124-1,50-25 1,-25-25-1,-25 100 1,49 0 0,1-1-1,-25 26 17,-25-125-32,25 25 15,-1 50 1,51 74-1,-26-123 1,-24-26-16,25 75 16,49 124-1,-49-124 1,-1-50 0,-49 0-1,0-25 16,0 1 1,0-1-17,0 1 17,0 148-17,0-149-15,0 50 31,0 25-15,0-74 15,0-1-15,25-24 0,50 74 15,-1-50-16,50 1 1,0-26 15,25 26-15,124-1 15,-25 25-31,-25-24 16,-49-26-1,297 26 1,347 49 15,-222-100 1,24-24-17,25 0 16,-447 0-15,100 0-16,-174 0 16,0 0-1,223 0-15,-148 0 16,297 0 0,198 0 15,-347-49-31,-222 24 15,98 0 1,-50-24 0,-123 24-1,-25 0-15,99-25 32,0 26-32,223-1 31,124 0-16,-49 25 1,198 0 15,-124-174 1,-347 50-17,50-149 16,-26 75 1,-49-50-17,75-124 17,-100 49-17,-99 175 1,25-26-1,-25-49 17,0 148-32,0 1 15,0 0-15,0-1 16,-75-272 0,50 272-1,1-98 1,-51-1-1,-24-74 1,25 25 0,-50-224 31,74 199-32,50 75 1,-25 98-1,25 1-15,-49-149 16,49 123 0,-25 1-1,0-174 1,0 199 0,0-50-1,25 0 1,0 25-1,-24-100 17,-1 125-32,-25-75 15,50 25 1,-25 50 0,1-100-1,-1 25 1,0 25-1,-25 25 1,1 0 0,24-1-1,-50-123 17,51 149-32,-76-125 31,26 50 0,-25-24-15,99 123 15,-25-24-15,0 49-1,0 25 32,1 0-31,-1 0-1,0 0 1,0 0 0,0 0-1,1 0 1,-26 0-1,25 0 1,0 0 0,1 0-1,-26 0 1,25 0 15,0 0 16,1 0-16,-1 0-15,0 0 0,0 0-1,0 25 1,1-25-16,-1 0 31</inkml:trace>
  <inkml:trace contextRef="#ctx0" brushRef="#br0" timeOffset="52664.67">7962 11534 0,'0'50'78,"0"24"-78,0 25 16,0-24-16,0-1 16,0 50 15,25-74-31,-25-1 15,0 1 17,0-25 30,0 0-31,0 0-15,0 24 0,0 1-16,0-25 15,0-1 1,0 26-16,0 0 16,0-26-1,25-24 32,-25-24 156,0-1-187,0 0-1,0 0 17,0 0-17,0 1-15,-25-76 32,25 76-32,0-26 15,0-49 1,-25 24-1,25 50 1,0 1 0,0-1-1,0 0 1,-25 0-16,25-24 16,0 24 15,0 0-16,0 0 1,-24 0 15,24 1-31,-25-26 16,25 25 0,0 0-1,-25 1 16,25-1-15,0 50 93,0-1-109,0 51 0,0-26 16,0-24-16,0 0 16,0 0 15,0 0-15,0-1 15,0 1 0,0 0-15,0 25-1,0-26 1,0 51 0,0 24 15,0-74-31,0 49 15,0 1 1,0 24 0,0-49-1,0-1 1,0-24 0,0 0-1,25-25 16,0 0-15,-25-25 0,24 25 15,-24-25 0,0 0 32,0 1-32,25 24-15,-25-25-16,0-25 31,0 25-16,0 1-15,0-26 16,0 25 0,0-24-1,0-1 17,0 25-32,0-25 15,0-24 1,0 24-1,0 26 1,0-1 0,0-25-1,0 25 17,25-74-17,0 25 1,-25 49-1,0-25 1,0 26 0,0 48 202,0 26-202,0 0-16,0-1 16,0-24-16,0 25 15,0-1 1,0 26 0,0-26-1,0-24 1,0 49 15,0-49-31,0 0 16,0 0 31,0 0-32,0 0 1,0-1-1,25 1 1,-25 0 0,0 0-1</inkml:trace>
  <inkml:trace contextRef="#ctx0" brushRef="#br0" timeOffset="-92889.08">27384 8062 0,'0'24'125,"25"1"-125,25 25 16,-25-1-16,24 1 16,-24 0-1,0-1-15,49 75 16,-74-99 0,25 49-1,-25-98 345,0-1-345,0 0-15,0-25 16,0 26-1,0-51-15,50-74 16,-26-24 15,1 123-31,25-124 32,-1 50-17,-24 25 1,25 25-1,24-1-15,50-197 16,-49 123 0,-50 25-1,-1 74 1</inkml:trace>
  <inkml:trace contextRef="#ctx0" brushRef="#br0" timeOffset="-90187.23">28600 8111 0,'25'0'78,"-1"25"-62,-24 0 0,25 0-16,-25 24 15,25 1 1,0-1-16,0 26 16,-1 24-16,1-25 15,-25-49 16,25-25 48,-25-25 139,0 1-218,25-1 16,24-50 0,-24 1-16,25-25 15,-1 24-15,51-173 16,73-49-1,-49 24 17,-74 198-17,0-24-15,-1-25 16,-24 99 15,0 25-15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in="-313" max="768" units="cm"/>
          <inkml:channel name="T" type="integer" max="2.14748E9" units="dev"/>
        </inkml:traceFormat>
        <inkml:channelProperties>
          <inkml:channelProperty channel="X" name="resolution" value="95.52325" units="1/cm"/>
          <inkml:channelProperty channel="Y" name="resolution" value="55.72165" units="1/cm"/>
          <inkml:channelProperty channel="T" name="resolution" value="1" units="1/dev"/>
        </inkml:channelProperties>
      </inkml:inkSource>
      <inkml:timestamp xml:id="ts0" timeString="2022-02-08T02:22:54.2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19596 6995 0,'0'25'94,"0"0"-78,0-1-16,0 26 15,0-25 1,0 0-1,0-1 1,0 1 109,0 0-94,0 0-15,0 0 15</inkml:trace>
  <inkml:trace contextRef="#ctx0" brushRef="#br0" timeOffset="3567.31">19621 7119 0,'0'25'78,"0"0"-78,0-1 16,0 1-16,0 0 16,0 0-16,0 0 15,0-1 1,0 26 15,0-25-31,0 0 16,0 24-1,0 1 1,0-25 0,0-1-1,0 26 1,0-25 15,24-25-31,-24 25 16,0 24 15,0-24-15,25 0-1,0 24 1,-25-24-1,0 0 1,25-25 0,0 25-1,-1-25 63,1 0-46,0 0-1,0 0 31,0 0-30,-1 0-17,1 0 1,0 0 15,0 0 125,0 0-109,-1 0 16,1-25-16,0 25-16,0 0-15,0 0 15,-25-25 94,0 0-16,0 1-93,-25 24-16,25-25 47,0 0-16,25 25-15,-25-25 62,24 25-16,-24-25 63,0 1-109,0-1-1,0 0 17,0 0 15,0 0-47,0 1 15,0-1 16,0 0-31,0 0 16,0 0 0,0 1 15,0-1-15,0 0-1,25 25 1,-25-25-1,0-24 1,0-51 15,25 51-31,-25-1 16,0 1 0,0-1-1,0 0 1,0 26 15,0-1-31,0 0 31,0 0-31,-25-49 78,0 74-62,-49-50 47,0 0-17,-50 1 17,49 49-1,50 0 1,25 25 93,-49 99-78,-1-50-31,50-49-31,-25 25 31,25-26-16,-24 1-31,24 0 16,0 0 15,0 0 0</inkml:trace>
  <inkml:trace contextRef="#ctx0" brushRef="#br0" timeOffset="7135.86">20786 10567 0,'25'0'109,"25"0"-109,-1 0 16,-24 0-16,0 0 16,-25 25-1,50-25 1,-26 0-16,1 0 16,0 0 15,0 0-16,0 0 1,-1 0 0,1 0-1,0 0 1,0 0-16,0 0 31,-1 0 0,1 0-15,0 0 0,0 0-1,0 0 1,-1 0-16,1 0 16,0 0 15,0-25 0,0 25 16,-1 0-16,1-25 16</inkml:trace>
  <inkml:trace contextRef="#ctx0" brushRef="#br0" timeOffset="12619.15">16793 14511 0,'25'0'203,"-1"-25"-187,1 25 15,25 0-31,148 0 16,447 74 46,-620-74-62,0 0 16,0 0 15,-1 0-31,1 0 31,25 0-15,-25 0 0,-1 0-16,1 0 15,25 0 1,-25 0 0,-1 0-1,1 0 1,0 0-1,25 0 17,-26 0-17,51 0 1,-50 0 0,74 25-1,-74-25 1,-1 0-1,76 25 1,24-25 0,0 0 15,-99 0-15,-1 0-1,1 0 1,0 0-1,25 0 1,24 0 15,-49 0-31,49 0 16,75 0 15,-124 0-31,74 0 31,0 0-15,-74 0 0,74 0-1,-49 0 1,24 0 0,-24 0-1,0 0 1,24 0-1,50 25 17,-74-25-32,-1 25 15,-24-25 1,0 0 15,24 0-31,1 0 31,-25 0-15,0 0-16,24 0 16,1 0 15,-25 0-15,-1 0-1,1 0 1,25 0-16,-1 0 15,76 0 1,48 0 15,-123 0-15,-25 0-16,-1-25 16,26 25 15,-25 0-16,24 0 1,-24 0 15,0 0-31,0 0 16,0-25 46,-1 25 17,1 0-33,0 0 17</inkml:trace>
  <inkml:trace contextRef="#ctx0" brushRef="#br0" timeOffset="-91333.2">16669 8260 0,'25'0'79,"148"0"-64,75 25 1,1315 148 46,-25 1 1,-75-124-1,-1363-50-46,346-75 46,-421 75 1</inkml:trace>
  <inkml:trace contextRef="#ctx0" brushRef="#br0" timeOffset="-83859.4">16991 8310 0,'-25'0'125,"-49"-50"-47,-521-198-15,520 223-63,-98-124 62,173 124-62,-25 1 0,25-26 16,0-74-1,0-25 1,0 0 0,0 1 15,49 48-31,26-24 31,49 0-15,-50 75-1,1266-224 48,-671 124-16,175-74 31,867 173-16,-470 373 1,-869 346-1,-224-98 1,-296-199-1,-224-124 1,49-25-1,174-198 17,124-25-17</inkml:trace>
  <inkml:trace contextRef="#ctx0" brushRef="#br0" timeOffset="-77663.66">19447 9079 0,'-50'0'125,"-1215"24"-62,273 26-1,198 198 32,720-223-94,-348 223 62,348-199-62,-100 472 63,174-471-47,0 0-16,25 24 15,0 0-15,24 75 16,1 50-1,49 123 1,-74-173 0,25-25-16,-1 25 15,26 248 17,-26-224-17,-24 26 1,25-75-1,24 0 1,25-25 0,75 25-1,74 25 1,1513 99 62,-124-248-31,-1414 0-31,249-25-1,446-322 79,-398 124-16,373-571-15,-793 0-1,-150 224 16,-446-199-15,-347 446 15,123 224-16,-24-75 1,223 174 15,199 0-16,272 0 1</inkml:trace>
  <inkml:trace contextRef="#ctx0" brushRef="#br0" timeOffset="-68973.71">17438 13122 0,'-25'0'94,"-694"124"-32,421-75-46,-49 249 46,322-248-62,0-26 16,25 51-16,-50-26 16,50-24-16,-49 149 31,-1-50-15,50-25-1,-25 0 1,25 1-1,0 24 1,0 0 0,0 49-1,50 50 1,49 75 0,75-25-1,-75-149 1,174 149-1,521 347 64,-422-397-17,-273-173-62,1513 347 63,-1364-373-63,50 1 15,-50-25-15,-25 0 16,149-49-16,-223 24 15,223 25 17,-149 0-17,150 0 1,73 25 0,-49-25-1,-99 0 1,148-75-1,-322 50 1,74-24 0,1-50-1,99-50 1,-100 25 0,-99 74-16,50-74 15,397-248 48,-472 322-63,497-371 62,-398-125-15,-123 298-31,-100-372 62,-371 0-16,-720-75 1,496 571 15,74-49-16,274 123 1,49 0 15,198 50 47,-49 0-47,-1 25-15,76-25-1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2/9/2022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  <p:transition spd="slow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2/9/2022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  <p:transition spd="slow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2/9/2022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  <p:transition spd="slow">
    <p:randomBar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2/9/2022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  <p:transition spd="slow">
    <p:randomBar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2/9/2022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  <p:transition spd="slow">
    <p:randomBar dir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2/9/2022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  <p:transition spd="slow">
    <p:randomBar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2/9/2022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  <p:transition spd="slow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2/9/2022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  <p:transition spd="slow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2/9/2022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  <p:transition spd="slow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2/9/2022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  <p:transition spd="slow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2/9/2022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  <p:transition spd="slow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2/9/2022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  <p:transition spd="slow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2/9/2022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  <p:transition spd="slow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2/9/2022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  <p:transition spd="slow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2/9/2022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  <p:transition spd="slow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2/9/2022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ransition spd="slow">
    <p:randomBar dir="vert"/>
  </p:transition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customXml" Target="../ink/ink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7" Type="http://schemas.openxmlformats.org/officeDocument/2006/relationships/image" Target="../media/image52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3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NumPy, Broadcasting and</a:t>
            </a:r>
            <a:br>
              <a:rPr lang="en-US" sz="4000" dirty="0"/>
            </a:br>
            <a:r>
              <a:rPr lang="en-US" sz="4000" dirty="0"/>
              <a:t>Matplotlib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>
                <a:solidFill>
                  <a:srgbClr val="5792BA"/>
                </a:solidFill>
              </a:rPr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54B39-36A3-453A-8F5E-B6D382943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Creating arrays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14A5B-BB97-401F-96CB-D331038E6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8539" y="1885950"/>
            <a:ext cx="4900684" cy="764782"/>
          </a:xfrm>
        </p:spPr>
        <p:txBody>
          <a:bodyPr/>
          <a:lstStyle/>
          <a:p>
            <a:r>
              <a:rPr lang="en-US" sz="3600" u="sng" dirty="0"/>
              <a:t>General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3C01DC-D318-4F9E-AC47-A94F02DF7A7D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238539" y="2768112"/>
            <a:ext cx="4900684" cy="3023088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import </a:t>
            </a:r>
            <a:r>
              <a:rPr lang="en-US" sz="2400" dirty="0" err="1"/>
              <a:t>numpy</a:t>
            </a:r>
            <a:endParaRPr lang="en-US" sz="2400" dirty="0"/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a = </a:t>
            </a:r>
            <a:r>
              <a:rPr lang="en-US" sz="2400" dirty="0" err="1"/>
              <a:t>numpy.array</a:t>
            </a:r>
            <a:r>
              <a:rPr lang="en-US" sz="2400" dirty="0"/>
              <a:t>([1, 2, 3, 4, 5])</a:t>
            </a:r>
          </a:p>
          <a:p>
            <a:pPr algn="l"/>
            <a:r>
              <a:rPr lang="en-US" sz="2400" dirty="0"/>
              <a:t>print(a)</a:t>
            </a:r>
          </a:p>
          <a:p>
            <a:pPr algn="l"/>
            <a:endParaRPr lang="en-US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0646E0-9D1D-4117-BB2B-1663FB37DC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85264" y="1714318"/>
            <a:ext cx="4900684" cy="764783"/>
          </a:xfrm>
        </p:spPr>
        <p:txBody>
          <a:bodyPr/>
          <a:lstStyle/>
          <a:p>
            <a:r>
              <a:rPr lang="en-US" sz="3600" u="sng" dirty="0"/>
              <a:t>zeros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C9ECA6-A451-42AD-AF1B-F294B07515AD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5483792" y="2495045"/>
            <a:ext cx="3103629" cy="3023088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import </a:t>
            </a:r>
            <a:r>
              <a:rPr lang="en-US" sz="2400" dirty="0" err="1"/>
              <a:t>numpy</a:t>
            </a:r>
            <a:r>
              <a:rPr lang="en-US" sz="2400" dirty="0"/>
              <a:t> as np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b = </a:t>
            </a:r>
            <a:r>
              <a:rPr lang="en-US" sz="2400" dirty="0" err="1"/>
              <a:t>np.zeros</a:t>
            </a:r>
            <a:r>
              <a:rPr lang="en-US" sz="2400" dirty="0"/>
              <a:t>(4)</a:t>
            </a:r>
          </a:p>
          <a:p>
            <a:pPr algn="l"/>
            <a:r>
              <a:rPr lang="en-US" sz="2400" dirty="0"/>
              <a:t>print(b)</a:t>
            </a:r>
          </a:p>
          <a:p>
            <a:pPr algn="l"/>
            <a:endParaRPr lang="en-US" sz="24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882DC9-B1ED-4DBF-A5CF-E913322861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19577" y="2943608"/>
            <a:ext cx="4900684" cy="764782"/>
          </a:xfrm>
        </p:spPr>
        <p:txBody>
          <a:bodyPr/>
          <a:lstStyle/>
          <a:p>
            <a:r>
              <a:rPr lang="en-US" sz="3600" u="sng" dirty="0"/>
              <a:t>ones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BCB8DB-B89A-48B0-A710-620B9D04FC5C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8947838" y="3810259"/>
            <a:ext cx="3244162" cy="3023089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import </a:t>
            </a:r>
            <a:r>
              <a:rPr lang="en-US" sz="2400" dirty="0" err="1"/>
              <a:t>numpy</a:t>
            </a:r>
            <a:r>
              <a:rPr lang="en-US" sz="2400" dirty="0"/>
              <a:t> as np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c = </a:t>
            </a:r>
            <a:r>
              <a:rPr lang="en-US" sz="2400" dirty="0" err="1"/>
              <a:t>np.ones</a:t>
            </a:r>
            <a:r>
              <a:rPr lang="en-US" sz="2400" dirty="0"/>
              <a:t>(2)</a:t>
            </a:r>
          </a:p>
          <a:p>
            <a:pPr algn="l"/>
            <a:r>
              <a:rPr lang="en-US" sz="2400" dirty="0"/>
              <a:t>print(c)</a:t>
            </a:r>
          </a:p>
          <a:p>
            <a:pPr algn="l"/>
            <a:endParaRPr lang="en-US" sz="2400" dirty="0"/>
          </a:p>
          <a:p>
            <a:pPr algn="l"/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20C9B95-2EB4-4BEC-9DE0-621BD0DA66F7}"/>
                  </a:ext>
                </a:extLst>
              </p14:cNvPr>
              <p14:cNvContentPartPr/>
              <p14:nvPr/>
            </p14:nvContentPartPr>
            <p14:xfrm>
              <a:off x="89280" y="2670120"/>
              <a:ext cx="3759840" cy="3259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20C9B95-2EB4-4BEC-9DE0-621BD0DA66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920" y="2660760"/>
                <a:ext cx="3778560" cy="327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829683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  <p:bldP spid="7" grpId="0" build="p"/>
      <p:bldP spid="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14A5B-BB97-401F-96CB-D331038E6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0"/>
            <a:ext cx="3300984" cy="764782"/>
          </a:xfrm>
        </p:spPr>
        <p:txBody>
          <a:bodyPr/>
          <a:lstStyle/>
          <a:p>
            <a:r>
              <a:rPr lang="en-US" sz="4000" dirty="0"/>
              <a:t>empty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3C01DC-D318-4F9E-AC47-A94F02DF7A7D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0" y="992321"/>
            <a:ext cx="3300984" cy="3023088"/>
          </a:xfrm>
        </p:spPr>
        <p:txBody>
          <a:bodyPr>
            <a:noAutofit/>
          </a:bodyPr>
          <a:lstStyle/>
          <a:p>
            <a:pPr algn="l"/>
            <a:r>
              <a:rPr lang="en-US" sz="2400" dirty="0"/>
              <a:t>import </a:t>
            </a:r>
            <a:r>
              <a:rPr lang="en-US" sz="2400" dirty="0" err="1"/>
              <a:t>numpy</a:t>
            </a:r>
            <a:r>
              <a:rPr lang="en-US" sz="2400" dirty="0"/>
              <a:t> as np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d = </a:t>
            </a:r>
            <a:r>
              <a:rPr lang="en-US" sz="2400" dirty="0" err="1"/>
              <a:t>np.empty</a:t>
            </a:r>
            <a:r>
              <a:rPr lang="en-US" sz="2400" dirty="0"/>
              <a:t>(3)</a:t>
            </a:r>
          </a:p>
          <a:p>
            <a:pPr algn="l"/>
            <a:r>
              <a:rPr lang="en-US" sz="2400" dirty="0"/>
              <a:t>print(d)</a:t>
            </a:r>
          </a:p>
          <a:p>
            <a:pPr algn="l"/>
            <a:endParaRPr lang="en-US" sz="2400" dirty="0"/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**Creates an array whole initial content is random and depends on the state of memory. ** Speed.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0646E0-9D1D-4117-BB2B-1663FB37DC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41435" y="4141"/>
            <a:ext cx="3300984" cy="764783"/>
          </a:xfrm>
        </p:spPr>
        <p:txBody>
          <a:bodyPr/>
          <a:lstStyle/>
          <a:p>
            <a:r>
              <a:rPr lang="en-US" sz="4000" dirty="0"/>
              <a:t>range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C9ECA6-A451-42AD-AF1B-F294B07515AD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441435" y="886303"/>
            <a:ext cx="3300984" cy="3023088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import </a:t>
            </a:r>
            <a:r>
              <a:rPr lang="en-US" sz="2800" dirty="0" err="1"/>
              <a:t>numpy</a:t>
            </a:r>
            <a:r>
              <a:rPr lang="en-US" sz="2800" dirty="0"/>
              <a:t> as np</a:t>
            </a:r>
          </a:p>
          <a:p>
            <a:pPr algn="l"/>
            <a:endParaRPr lang="en-US" sz="2800" dirty="0"/>
          </a:p>
          <a:p>
            <a:pPr algn="l"/>
            <a:r>
              <a:rPr lang="en-US" sz="2800" dirty="0"/>
              <a:t>e = </a:t>
            </a:r>
            <a:r>
              <a:rPr lang="en-US" sz="2800" dirty="0" err="1"/>
              <a:t>np.arange</a:t>
            </a:r>
            <a:r>
              <a:rPr lang="en-US" sz="2800" dirty="0"/>
              <a:t>(5)</a:t>
            </a:r>
          </a:p>
          <a:p>
            <a:pPr algn="l"/>
            <a:r>
              <a:rPr lang="en-US" sz="2800" dirty="0"/>
              <a:t>print(e)</a:t>
            </a:r>
          </a:p>
          <a:p>
            <a:pPr algn="l"/>
            <a:endParaRPr lang="en-US" sz="28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882DC9-B1ED-4DBF-A5CF-E913322861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66572" y="3429000"/>
            <a:ext cx="4225428" cy="764782"/>
          </a:xfrm>
        </p:spPr>
        <p:txBody>
          <a:bodyPr/>
          <a:lstStyle/>
          <a:p>
            <a:r>
              <a:rPr lang="en-US" sz="4000" dirty="0"/>
              <a:t>Contains a range of evenly spaced intervals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BCB8DB-B89A-48B0-A710-620B9D04FC5C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8891016" y="4431258"/>
            <a:ext cx="3300984" cy="2426742"/>
          </a:xfrm>
        </p:spPr>
        <p:txBody>
          <a:bodyPr>
            <a:normAutofit fontScale="92500"/>
          </a:bodyPr>
          <a:lstStyle/>
          <a:p>
            <a:pPr algn="l"/>
            <a:r>
              <a:rPr lang="en-US" sz="2800" dirty="0"/>
              <a:t>import </a:t>
            </a:r>
            <a:r>
              <a:rPr lang="en-US" sz="2800" dirty="0" err="1"/>
              <a:t>numpy</a:t>
            </a:r>
            <a:r>
              <a:rPr lang="en-US" sz="2800" dirty="0"/>
              <a:t> as np</a:t>
            </a:r>
          </a:p>
          <a:p>
            <a:pPr algn="l"/>
            <a:endParaRPr lang="en-US" sz="2800" dirty="0"/>
          </a:p>
          <a:p>
            <a:pPr algn="l"/>
            <a:r>
              <a:rPr lang="en-US" sz="2800" dirty="0"/>
              <a:t>f = </a:t>
            </a:r>
            <a:r>
              <a:rPr lang="en-US" sz="2800" dirty="0" err="1"/>
              <a:t>np.arange</a:t>
            </a:r>
            <a:r>
              <a:rPr lang="en-US" sz="2800" dirty="0"/>
              <a:t>(2, 9, 2)</a:t>
            </a:r>
          </a:p>
          <a:p>
            <a:pPr algn="l"/>
            <a:r>
              <a:rPr lang="en-US" sz="2800" dirty="0"/>
              <a:t>print(f)</a:t>
            </a:r>
          </a:p>
          <a:p>
            <a:pPr algn="l"/>
            <a:endParaRPr lang="en-US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5512C07-C709-4600-94CB-D9263EA38C2C}"/>
                  </a:ext>
                </a:extLst>
              </p14:cNvPr>
              <p14:cNvContentPartPr/>
              <p14:nvPr/>
            </p14:nvContentPartPr>
            <p14:xfrm>
              <a:off x="89280" y="1312560"/>
              <a:ext cx="11832120" cy="5501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5512C07-C709-4600-94CB-D9263EA38C2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920" y="1303200"/>
                <a:ext cx="11850840" cy="551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083231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  <p:bldP spid="7" grpId="0" build="p"/>
      <p:bldP spid="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14A5B-BB97-401F-96CB-D331038E6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090" y="441463"/>
            <a:ext cx="5361840" cy="764782"/>
          </a:xfrm>
        </p:spPr>
        <p:txBody>
          <a:bodyPr/>
          <a:lstStyle/>
          <a:p>
            <a:r>
              <a:rPr lang="en-US" sz="2800" b="1" dirty="0"/>
              <a:t>With values that are spaced linearly in a specified interval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3C01DC-D318-4F9E-AC47-A94F02DF7A7D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634769" y="1256566"/>
            <a:ext cx="4119468" cy="3023088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import </a:t>
            </a:r>
            <a:r>
              <a:rPr lang="en-US" sz="2800" dirty="0" err="1"/>
              <a:t>numpy</a:t>
            </a:r>
            <a:r>
              <a:rPr lang="en-US" sz="2800" dirty="0"/>
              <a:t> as np</a:t>
            </a:r>
          </a:p>
          <a:p>
            <a:pPr algn="l"/>
            <a:endParaRPr lang="en-US" sz="2800" dirty="0"/>
          </a:p>
          <a:p>
            <a:pPr algn="l"/>
            <a:r>
              <a:rPr lang="en-US" sz="2800" dirty="0"/>
              <a:t>g = </a:t>
            </a:r>
            <a:r>
              <a:rPr lang="en-US" sz="2800" dirty="0" err="1"/>
              <a:t>np.linspace</a:t>
            </a:r>
            <a:r>
              <a:rPr lang="en-US" sz="2800" dirty="0"/>
              <a:t>(0, 10, num=5)</a:t>
            </a:r>
          </a:p>
          <a:p>
            <a:pPr algn="l"/>
            <a:r>
              <a:rPr lang="en-US" sz="2800" dirty="0"/>
              <a:t>print(g)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882DC9-B1ED-4DBF-A5CF-E913322861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5253" y="2619814"/>
            <a:ext cx="7606747" cy="764782"/>
          </a:xfrm>
        </p:spPr>
        <p:txBody>
          <a:bodyPr/>
          <a:lstStyle/>
          <a:p>
            <a:r>
              <a:rPr lang="en-US" sz="2800" b="1" dirty="0"/>
              <a:t>Contains a range of evenly spaced intervals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BCB8DB-B89A-48B0-A710-620B9D04FC5C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6578327" y="3454706"/>
            <a:ext cx="5348630" cy="3023089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import </a:t>
            </a:r>
            <a:r>
              <a:rPr lang="en-US" sz="2800" dirty="0" err="1"/>
              <a:t>numpy</a:t>
            </a:r>
            <a:r>
              <a:rPr lang="en-US" sz="2800" dirty="0"/>
              <a:t> as np</a:t>
            </a:r>
          </a:p>
          <a:p>
            <a:pPr algn="l"/>
            <a:endParaRPr lang="en-US" sz="2800" dirty="0"/>
          </a:p>
          <a:p>
            <a:pPr algn="l"/>
            <a:r>
              <a:rPr lang="en-US" sz="2800" dirty="0"/>
              <a:t>f = </a:t>
            </a:r>
            <a:r>
              <a:rPr lang="en-US" sz="2800" dirty="0" err="1"/>
              <a:t>np.arange</a:t>
            </a:r>
            <a:r>
              <a:rPr lang="en-US" sz="2800" dirty="0"/>
              <a:t>(2, 9, 2)</a:t>
            </a:r>
          </a:p>
          <a:p>
            <a:pPr algn="l"/>
            <a:r>
              <a:rPr lang="en-US" sz="2800" dirty="0"/>
              <a:t>print(f)</a:t>
            </a:r>
          </a:p>
          <a:p>
            <a:pPr algn="l"/>
            <a:endParaRPr lang="en-US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F1E4F82-D568-44D2-A2E5-C470BF3A40A4}"/>
                  </a:ext>
                </a:extLst>
              </p14:cNvPr>
              <p14:cNvContentPartPr/>
              <p14:nvPr/>
            </p14:nvContentPartPr>
            <p14:xfrm>
              <a:off x="2286000" y="58132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F1E4F82-D568-44D2-A2E5-C470BF3A40A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76640" y="58039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988762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7" grpId="0" build="p"/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14A5B-BB97-401F-96CB-D331038E6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69070"/>
            <a:ext cx="6063534" cy="764782"/>
          </a:xfrm>
        </p:spPr>
        <p:txBody>
          <a:bodyPr/>
          <a:lstStyle/>
          <a:p>
            <a:r>
              <a:rPr lang="en-US" sz="2800" b="1" u="sng" dirty="0">
                <a:solidFill>
                  <a:srgbClr val="FFFF00"/>
                </a:solidFill>
              </a:rPr>
              <a:t>Sorting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3C01DC-D318-4F9E-AC47-A94F02DF7A7D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255865" y="933852"/>
            <a:ext cx="5840135" cy="3023088"/>
          </a:xfrm>
        </p:spPr>
        <p:txBody>
          <a:bodyPr>
            <a:no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</a:rPr>
              <a:t>import </a:t>
            </a:r>
            <a:r>
              <a:rPr lang="en-US" sz="2800" dirty="0" err="1">
                <a:solidFill>
                  <a:srgbClr val="FFFF00"/>
                </a:solidFill>
              </a:rPr>
              <a:t>numpy</a:t>
            </a:r>
            <a:r>
              <a:rPr lang="en-US" sz="2800" dirty="0">
                <a:solidFill>
                  <a:srgbClr val="FFFF00"/>
                </a:solidFill>
              </a:rPr>
              <a:t> as np</a:t>
            </a:r>
          </a:p>
          <a:p>
            <a:pPr algn="l"/>
            <a:endParaRPr lang="en-US" sz="2800" dirty="0">
              <a:solidFill>
                <a:srgbClr val="FFFF00"/>
              </a:solidFill>
            </a:endParaRPr>
          </a:p>
          <a:p>
            <a:pPr algn="l"/>
            <a:r>
              <a:rPr lang="en-US" sz="2800" b="0" dirty="0" err="1">
                <a:solidFill>
                  <a:srgbClr val="FFFF00"/>
                </a:solidFill>
                <a:effectLst/>
                <a:latin typeface="Arial Nova" panose="020B0504020202020204" pitchFamily="34" charset="0"/>
              </a:rPr>
              <a:t>arr</a:t>
            </a:r>
            <a:r>
              <a:rPr lang="en-US" sz="2800" b="0" dirty="0">
                <a:solidFill>
                  <a:srgbClr val="FFFF00"/>
                </a:solidFill>
                <a:effectLst/>
                <a:latin typeface="Arial Nova" panose="020B0504020202020204" pitchFamily="34" charset="0"/>
              </a:rPr>
              <a:t> = </a:t>
            </a:r>
            <a:r>
              <a:rPr lang="en-US" sz="2800" b="0" dirty="0" err="1">
                <a:solidFill>
                  <a:srgbClr val="FFFF00"/>
                </a:solidFill>
                <a:effectLst/>
                <a:latin typeface="Arial Nova" panose="020B0504020202020204" pitchFamily="34" charset="0"/>
              </a:rPr>
              <a:t>np.array</a:t>
            </a:r>
            <a:r>
              <a:rPr lang="en-US" sz="2800" b="0" dirty="0">
                <a:solidFill>
                  <a:srgbClr val="FFFF00"/>
                </a:solidFill>
                <a:effectLst/>
                <a:latin typeface="Arial Nova" panose="020B0504020202020204" pitchFamily="34" charset="0"/>
              </a:rPr>
              <a:t>([2, 1, 5, 3, 7, 4, 6, 8])</a:t>
            </a:r>
          </a:p>
          <a:p>
            <a:pPr algn="l"/>
            <a:r>
              <a:rPr lang="en-US" sz="2800" b="0" dirty="0">
                <a:solidFill>
                  <a:srgbClr val="FFFF00"/>
                </a:solidFill>
                <a:effectLst/>
                <a:latin typeface="Arial Nova" panose="020B0504020202020204" pitchFamily="34" charset="0"/>
              </a:rPr>
              <a:t>a = </a:t>
            </a:r>
            <a:r>
              <a:rPr lang="en-US" sz="2800" b="0" dirty="0" err="1">
                <a:solidFill>
                  <a:srgbClr val="FFFF00"/>
                </a:solidFill>
                <a:effectLst/>
                <a:latin typeface="Arial Nova" panose="020B0504020202020204" pitchFamily="34" charset="0"/>
              </a:rPr>
              <a:t>np.sort</a:t>
            </a:r>
            <a:r>
              <a:rPr lang="en-US" sz="2800" b="0" dirty="0">
                <a:solidFill>
                  <a:srgbClr val="FFFF00"/>
                </a:solidFill>
                <a:effectLst/>
                <a:latin typeface="Arial Nova" panose="020B0504020202020204" pitchFamily="34" charset="0"/>
              </a:rPr>
              <a:t>(</a:t>
            </a:r>
            <a:r>
              <a:rPr lang="en-US" sz="2800" b="0" dirty="0" err="1">
                <a:solidFill>
                  <a:srgbClr val="FFFF00"/>
                </a:solidFill>
                <a:effectLst/>
                <a:latin typeface="Arial Nova" panose="020B0504020202020204" pitchFamily="34" charset="0"/>
              </a:rPr>
              <a:t>arr</a:t>
            </a:r>
            <a:r>
              <a:rPr lang="en-US" sz="2800" b="0" dirty="0">
                <a:solidFill>
                  <a:srgbClr val="FFFF00"/>
                </a:solidFill>
                <a:effectLst/>
                <a:latin typeface="Arial Nova" panose="020B0504020202020204" pitchFamily="34" charset="0"/>
              </a:rPr>
              <a:t>)</a:t>
            </a:r>
          </a:p>
          <a:p>
            <a:pPr algn="l"/>
            <a:r>
              <a:rPr lang="en-US" sz="2800" b="0" dirty="0">
                <a:solidFill>
                  <a:srgbClr val="FFFF00"/>
                </a:solidFill>
                <a:effectLst/>
                <a:latin typeface="Arial Nova" panose="020B0504020202020204" pitchFamily="34" charset="0"/>
              </a:rPr>
              <a:t>print(a)</a:t>
            </a:r>
          </a:p>
          <a:p>
            <a:pPr algn="l"/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882DC9-B1ED-4DBF-A5CF-E913322861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06731" y="2809768"/>
            <a:ext cx="5487424" cy="764782"/>
          </a:xfrm>
        </p:spPr>
        <p:txBody>
          <a:bodyPr/>
          <a:lstStyle/>
          <a:p>
            <a:r>
              <a:rPr lang="en-US" sz="2800" b="1" u="sng" dirty="0"/>
              <a:t>Other commands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BCB8DB-B89A-48B0-A710-620B9D04FC5C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3711081" y="3665841"/>
            <a:ext cx="8353368" cy="3023089"/>
          </a:xfrm>
        </p:spPr>
        <p:txBody>
          <a:bodyPr>
            <a:noAutofit/>
          </a:bodyPr>
          <a:lstStyle/>
          <a:p>
            <a:pPr algn="l"/>
            <a:r>
              <a:rPr lang="en-US" sz="2800" dirty="0" err="1"/>
              <a:t>argsort</a:t>
            </a:r>
            <a:r>
              <a:rPr lang="en-US" sz="2800" dirty="0"/>
              <a:t> = an indirect sort along a specified axis</a:t>
            </a:r>
          </a:p>
          <a:p>
            <a:pPr algn="l"/>
            <a:r>
              <a:rPr lang="en-US" sz="2800" dirty="0" err="1"/>
              <a:t>lexsort</a:t>
            </a:r>
            <a:r>
              <a:rPr lang="en-US" sz="2800" dirty="0"/>
              <a:t> = an indirect stable sort on multiple keys</a:t>
            </a:r>
          </a:p>
          <a:p>
            <a:pPr algn="l"/>
            <a:r>
              <a:rPr lang="en-US" sz="2800" dirty="0" err="1"/>
              <a:t>searchsorted</a:t>
            </a:r>
            <a:r>
              <a:rPr lang="en-US" sz="2800" dirty="0"/>
              <a:t> = will find elements in a sorted array</a:t>
            </a:r>
          </a:p>
          <a:p>
            <a:pPr algn="l"/>
            <a:r>
              <a:rPr lang="en-US" sz="2800" dirty="0"/>
              <a:t>partition = partial sort</a:t>
            </a:r>
          </a:p>
        </p:txBody>
      </p:sp>
    </p:spTree>
    <p:extLst>
      <p:ext uri="{BB962C8B-B14F-4D97-AF65-F5344CB8AC3E}">
        <p14:creationId xmlns:p14="http://schemas.microsoft.com/office/powerpoint/2010/main" val="70484837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7" grpId="0" build="p"/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58212-79F1-474C-8862-0688F41EA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-159016"/>
            <a:ext cx="10353762" cy="1261872"/>
          </a:xfrm>
        </p:spPr>
        <p:txBody>
          <a:bodyPr>
            <a:normAutofit/>
          </a:bodyPr>
          <a:lstStyle/>
          <a:p>
            <a:r>
              <a:rPr lang="en-US" sz="6000" b="1" u="sng" dirty="0"/>
              <a:t>Concatenation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FE036-B3F6-49E9-AF1E-0B98D50646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5409" y="1307824"/>
            <a:ext cx="5439332" cy="4509880"/>
          </a:xfrm>
        </p:spPr>
        <p:txBody>
          <a:bodyPr>
            <a:noAutofit/>
          </a:bodyPr>
          <a:lstStyle/>
          <a:p>
            <a:pPr marL="36900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import </a:t>
            </a:r>
            <a:r>
              <a:rPr lang="en-US" sz="2800" dirty="0" err="1">
                <a:solidFill>
                  <a:srgbClr val="FFFF00"/>
                </a:solidFill>
              </a:rPr>
              <a:t>numpy</a:t>
            </a:r>
            <a:r>
              <a:rPr lang="en-US" sz="2800" dirty="0">
                <a:solidFill>
                  <a:srgbClr val="FFFF00"/>
                </a:solidFill>
              </a:rPr>
              <a:t> as np</a:t>
            </a:r>
          </a:p>
          <a:p>
            <a:pPr marL="36900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a = </a:t>
            </a:r>
            <a:r>
              <a:rPr lang="en-US" sz="2800" b="0" dirty="0" err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US" sz="28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([1, 2, 3, 4])</a:t>
            </a:r>
          </a:p>
          <a:p>
            <a:pPr marL="36900" indent="0">
              <a:buNone/>
            </a:pPr>
            <a:r>
              <a:rPr lang="en-US" sz="28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b = </a:t>
            </a:r>
            <a:r>
              <a:rPr lang="en-US" sz="2800" b="0" dirty="0" err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US" sz="28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([5, 6, 7, 8])</a:t>
            </a:r>
          </a:p>
          <a:p>
            <a:pPr marL="36900" indent="0">
              <a:buNone/>
            </a:pPr>
            <a:br>
              <a:rPr lang="en-US" sz="28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 err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28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 err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np.concatenate</a:t>
            </a:r>
            <a:r>
              <a:rPr lang="en-US" sz="28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((a, b))</a:t>
            </a:r>
          </a:p>
          <a:p>
            <a:pPr marL="36900" indent="0">
              <a:buNone/>
            </a:pPr>
            <a:br>
              <a:rPr lang="en-US" sz="28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sz="2800" b="0" dirty="0" err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28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6900" indent="0"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97D98-907A-4336-92AD-31191B1BDA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0716" y="1307824"/>
            <a:ext cx="5635875" cy="3622672"/>
          </a:xfrm>
        </p:spPr>
        <p:txBody>
          <a:bodyPr>
            <a:noAutofit/>
          </a:bodyPr>
          <a:lstStyle/>
          <a:p>
            <a:pPr marL="3690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import </a:t>
            </a:r>
            <a:r>
              <a:rPr lang="en-US" sz="2800" dirty="0" err="1">
                <a:solidFill>
                  <a:schemeClr val="tx1"/>
                </a:solidFill>
              </a:rPr>
              <a:t>numpy</a:t>
            </a:r>
            <a:r>
              <a:rPr lang="en-US" sz="2800" dirty="0">
                <a:solidFill>
                  <a:schemeClr val="tx1"/>
                </a:solidFill>
              </a:rPr>
              <a:t> as np</a:t>
            </a:r>
          </a:p>
          <a:p>
            <a:pPr marL="3690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36900" indent="0">
              <a:buNone/>
            </a:pPr>
            <a: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x = </a:t>
            </a:r>
            <a:r>
              <a:rPr lang="en-US" sz="2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([[1, 2], [3, 4]])</a:t>
            </a:r>
          </a:p>
          <a:p>
            <a:pPr marL="36900" indent="0">
              <a:buNone/>
            </a:pPr>
            <a: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y = </a:t>
            </a:r>
            <a:r>
              <a:rPr lang="en-US" sz="2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([[5, 6]])</a:t>
            </a:r>
          </a:p>
          <a:p>
            <a:pPr marL="36900" indent="0">
              <a:buNone/>
            </a:pPr>
            <a:b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np.concatenate</a:t>
            </a:r>
            <a: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((x, y), axis=0)</a:t>
            </a:r>
          </a:p>
          <a:p>
            <a:pPr marL="36900" indent="0">
              <a:buNone/>
            </a:pPr>
            <a:b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sz="2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6900" indent="0">
              <a:buNone/>
            </a:pPr>
            <a:endParaRPr lang="en-US" sz="2800" dirty="0"/>
          </a:p>
          <a:p>
            <a:pPr marL="36900" indent="0">
              <a:buNone/>
            </a:pPr>
            <a:endParaRPr lang="en-US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F6C54C8-B742-414F-98CF-5838CFB38395}"/>
                  </a:ext>
                </a:extLst>
              </p14:cNvPr>
              <p14:cNvContentPartPr/>
              <p14:nvPr/>
            </p14:nvContentPartPr>
            <p14:xfrm>
              <a:off x="223200" y="1080360"/>
              <a:ext cx="9430200" cy="5769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F6C54C8-B742-414F-98CF-5838CFB3839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3840" y="1071000"/>
                <a:ext cx="9448920" cy="578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1781728"/>
      </p:ext>
    </p:extLst>
  </p:cSld>
  <p:clrMapOvr>
    <a:masterClrMapping/>
  </p:clrMapOvr>
  <p:transition spd="slow"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7B2BA-872B-4DB8-BEA7-1F25B5141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71974"/>
            <a:ext cx="10353762" cy="1261872"/>
          </a:xfrm>
        </p:spPr>
        <p:txBody>
          <a:bodyPr>
            <a:normAutofit/>
          </a:bodyPr>
          <a:lstStyle/>
          <a:p>
            <a:r>
              <a:rPr lang="en-US" sz="6000" b="1" dirty="0"/>
              <a:t>Knowing shape and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05803-3D74-47A3-8FF2-888142C3F6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43270" y="1616765"/>
            <a:ext cx="8693426" cy="506926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array_example</a:t>
            </a:r>
            <a: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([[[0, 1, 2, 3],</a:t>
            </a:r>
          </a:p>
          <a:p>
            <a:pPr marL="36900" indent="0">
              <a:buNone/>
            </a:pPr>
            <a: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 [4, 5, 6, 7]],</a:t>
            </a:r>
          </a:p>
          <a:p>
            <a:pPr marL="36900" indent="0">
              <a:buNone/>
            </a:pPr>
            <a:b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[[0, 1, 2, 3],</a:t>
            </a:r>
          </a:p>
          <a:p>
            <a:pPr marL="36900" indent="0">
              <a:buNone/>
            </a:pPr>
            <a: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 [4, 5, 6, 7]],</a:t>
            </a:r>
          </a:p>
          <a:p>
            <a:pPr marL="36900" indent="0">
              <a:buNone/>
            </a:pPr>
            <a:b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[[0 ,1 ,2, 3],</a:t>
            </a:r>
          </a:p>
          <a:p>
            <a:pPr marL="36900" indent="0">
              <a:buNone/>
            </a:pPr>
            <a: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 [4, 5, 6, 7]]])</a:t>
            </a:r>
          </a:p>
          <a:p>
            <a:pPr marL="36900" indent="0">
              <a:buNone/>
            </a:pPr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AE3E5D0-C931-4243-A148-68190BA3E3A5}"/>
                  </a:ext>
                </a:extLst>
              </p14:cNvPr>
              <p14:cNvContentPartPr/>
              <p14:nvPr/>
            </p14:nvContentPartPr>
            <p14:xfrm>
              <a:off x="1000080" y="1357200"/>
              <a:ext cx="9439200" cy="5277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AE3E5D0-C931-4243-A148-68190BA3E3A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0720" y="1347840"/>
                <a:ext cx="9457920" cy="529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877082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77372DD5-DFE5-44FA-AB53-F1F0682CBA68}"/>
              </a:ext>
            </a:extLst>
          </p:cNvPr>
          <p:cNvSpPr txBox="1">
            <a:spLocks/>
          </p:cNvSpPr>
          <p:nvPr/>
        </p:nvSpPr>
        <p:spPr>
          <a:xfrm>
            <a:off x="3657622" y="702366"/>
            <a:ext cx="4876755" cy="56523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n-US" sz="2800" dirty="0"/>
              <a:t>t = </a:t>
            </a:r>
            <a:r>
              <a:rPr lang="en-US" sz="2800" dirty="0" err="1"/>
              <a:t>array_example.ndim</a:t>
            </a:r>
            <a:endParaRPr lang="en-US" sz="2800" dirty="0"/>
          </a:p>
          <a:p>
            <a:pPr marL="36900" indent="0">
              <a:buFont typeface="Wingdings 2" charset="2"/>
              <a:buNone/>
            </a:pPr>
            <a:r>
              <a:rPr lang="en-US" sz="2800" dirty="0"/>
              <a:t>print(t)</a:t>
            </a:r>
          </a:p>
          <a:p>
            <a:pPr marL="36900" indent="0">
              <a:buFont typeface="Wingdings 2" charset="2"/>
              <a:buNone/>
            </a:pPr>
            <a:endParaRPr lang="en-US" sz="2800" dirty="0"/>
          </a:p>
          <a:p>
            <a:pPr marL="36900" indent="0">
              <a:buFont typeface="Wingdings 2" charset="2"/>
              <a:buNone/>
            </a:pPr>
            <a:r>
              <a:rPr lang="en-US" sz="2800" dirty="0"/>
              <a:t>u = </a:t>
            </a:r>
            <a:r>
              <a:rPr lang="en-US" sz="2800" dirty="0" err="1"/>
              <a:t>array_example.size</a:t>
            </a:r>
            <a:endParaRPr lang="en-US" sz="2800" dirty="0"/>
          </a:p>
          <a:p>
            <a:pPr marL="36900" indent="0">
              <a:buFont typeface="Wingdings 2" charset="2"/>
              <a:buNone/>
            </a:pPr>
            <a:r>
              <a:rPr lang="en-US" sz="2800" dirty="0"/>
              <a:t>print(u)</a:t>
            </a:r>
          </a:p>
          <a:p>
            <a:pPr marL="36900" indent="0">
              <a:buFont typeface="Wingdings 2" charset="2"/>
              <a:buNone/>
            </a:pPr>
            <a:endParaRPr lang="en-US" sz="2800" dirty="0"/>
          </a:p>
          <a:p>
            <a:pPr marL="36900" indent="0">
              <a:buFont typeface="Wingdings 2" charset="2"/>
              <a:buNone/>
            </a:pPr>
            <a:r>
              <a:rPr lang="en-US" sz="2800" dirty="0"/>
              <a:t>v = </a:t>
            </a:r>
            <a:r>
              <a:rPr lang="en-US" sz="2800" dirty="0" err="1"/>
              <a:t>array_example.shape</a:t>
            </a:r>
            <a:endParaRPr lang="en-US" sz="2800" dirty="0"/>
          </a:p>
          <a:p>
            <a:pPr marL="36900" indent="0">
              <a:buFont typeface="Wingdings 2" charset="2"/>
              <a:buNone/>
            </a:pPr>
            <a:r>
              <a:rPr lang="en-US" sz="2800" dirty="0"/>
              <a:t>print(v)</a:t>
            </a:r>
          </a:p>
          <a:p>
            <a:pPr marL="36900" indent="0">
              <a:buFont typeface="Wingdings 2" charset="2"/>
              <a:buNone/>
            </a:pPr>
            <a:endParaRPr lang="en-US" sz="2800" dirty="0"/>
          </a:p>
          <a:p>
            <a:pPr marL="36900" indent="0">
              <a:buFont typeface="Wingdings 2" charset="2"/>
              <a:buNone/>
            </a:pPr>
            <a:endParaRPr lang="en-US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51D4B21-96DC-4DD7-A1AE-CCA820FE96A7}"/>
                  </a:ext>
                </a:extLst>
              </p14:cNvPr>
              <p14:cNvContentPartPr/>
              <p14:nvPr/>
            </p14:nvContentPartPr>
            <p14:xfrm>
              <a:off x="6759720" y="1080360"/>
              <a:ext cx="3000960" cy="4242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51D4B21-96DC-4DD7-A1AE-CCA820FE96A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50360" y="1071000"/>
                <a:ext cx="3019680" cy="426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744479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7B2BA-872B-4DB8-BEA7-1F25B5141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Reshaping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1D5CA62-E416-423D-88AF-035B82EDA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2657" y="2003142"/>
            <a:ext cx="3300984" cy="764782"/>
          </a:xfrm>
        </p:spPr>
        <p:txBody>
          <a:bodyPr/>
          <a:lstStyle/>
          <a:p>
            <a:r>
              <a:rPr lang="en-US" sz="2800" dirty="0"/>
              <a:t>Start with this: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26B3256-3CC8-4D54-A320-D07E2CFB64BB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1432657" y="2767924"/>
            <a:ext cx="3809693" cy="3023088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import </a:t>
            </a:r>
            <a:r>
              <a:rPr lang="en-US" sz="2800" dirty="0" err="1"/>
              <a:t>numpy</a:t>
            </a:r>
            <a:r>
              <a:rPr lang="en-US" sz="2800" dirty="0"/>
              <a:t> as np</a:t>
            </a:r>
          </a:p>
          <a:p>
            <a:pPr algn="l"/>
            <a:endParaRPr lang="en-US" sz="2800" dirty="0"/>
          </a:p>
          <a:p>
            <a:pPr algn="l"/>
            <a:r>
              <a:rPr lang="en-US" sz="2800" dirty="0"/>
              <a:t>a = </a:t>
            </a:r>
            <a:r>
              <a:rPr lang="en-US" sz="2800" dirty="0" err="1"/>
              <a:t>np.arrange</a:t>
            </a:r>
            <a:r>
              <a:rPr lang="en-US" sz="2800" dirty="0"/>
              <a:t>(6)</a:t>
            </a:r>
          </a:p>
          <a:p>
            <a:pPr algn="l"/>
            <a:r>
              <a:rPr lang="en-US" sz="2800" dirty="0"/>
              <a:t>print(a)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019759D-42A6-4232-9444-6796AD6757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8359" y="2003142"/>
            <a:ext cx="3300984" cy="764783"/>
          </a:xfrm>
        </p:spPr>
        <p:txBody>
          <a:bodyPr/>
          <a:lstStyle/>
          <a:p>
            <a:r>
              <a:rPr lang="en-US" sz="2800" dirty="0"/>
              <a:t>Change it: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6F98133-8BF5-4A6A-80AE-21304D354125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7458359" y="2956633"/>
            <a:ext cx="3300984" cy="3023088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b = </a:t>
            </a:r>
            <a:r>
              <a:rPr lang="en-US" sz="2800" dirty="0" err="1"/>
              <a:t>a.reshape</a:t>
            </a:r>
            <a:r>
              <a:rPr lang="en-US" sz="2800" dirty="0"/>
              <a:t>(3, 2)</a:t>
            </a:r>
          </a:p>
          <a:p>
            <a:pPr algn="l"/>
            <a:r>
              <a:rPr lang="en-US" sz="2800" dirty="0"/>
              <a:t>print(b)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DC00062-6D5A-4FC1-9E6F-D591808A5A92}"/>
                  </a:ext>
                </a:extLst>
              </p14:cNvPr>
              <p14:cNvContentPartPr/>
              <p14:nvPr/>
            </p14:nvContentPartPr>
            <p14:xfrm>
              <a:off x="1018080" y="2464560"/>
              <a:ext cx="9644400" cy="3322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DC00062-6D5A-4FC1-9E6F-D591808A5A9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8720" y="2455200"/>
                <a:ext cx="9663120" cy="334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048643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2" grpId="0" build="p"/>
      <p:bldP spid="10" grpId="0" build="p"/>
      <p:bldP spid="1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26B3256-3CC8-4D54-A320-D07E2CFB64BB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595618" y="1068322"/>
            <a:ext cx="3870830" cy="4845916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mport </a:t>
            </a:r>
            <a:r>
              <a:rPr lang="en-US" sz="20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as np</a:t>
            </a:r>
          </a:p>
          <a:p>
            <a:pPr algn="l"/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data = </a:t>
            </a:r>
            <a:r>
              <a:rPr lang="en-US" sz="20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([1, 2, 3])</a:t>
            </a:r>
          </a:p>
          <a:p>
            <a:pPr algn="l"/>
            <a:b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 = data[1]</a:t>
            </a:r>
          </a:p>
          <a:p>
            <a:pPr algn="l"/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 = data[0:2]</a:t>
            </a:r>
          </a:p>
          <a:p>
            <a:pPr algn="l"/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 = data[1:]</a:t>
            </a:r>
          </a:p>
          <a:p>
            <a:pPr algn="l"/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 = data[-2:]</a:t>
            </a:r>
          </a:p>
          <a:p>
            <a:pPr algn="l"/>
            <a:b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print(a)</a:t>
            </a:r>
          </a:p>
          <a:p>
            <a:pPr algn="l"/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print(b)</a:t>
            </a:r>
          </a:p>
          <a:p>
            <a:pPr algn="l"/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print(c)</a:t>
            </a:r>
          </a:p>
          <a:p>
            <a:pPr algn="l"/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print(d)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37CB1A-6CE3-48BE-9105-B3DDF944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/>
          <a:lstStyle/>
          <a:p>
            <a:r>
              <a:rPr lang="en-US" b="1" u="sng" dirty="0"/>
              <a:t>Indexing and Slicing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4C96AB6C-8E04-4B5C-AA30-B8576A6796BC}"/>
              </a:ext>
            </a:extLst>
          </p:cNvPr>
          <p:cNvSpPr txBox="1">
            <a:spLocks/>
          </p:cNvSpPr>
          <p:nvPr/>
        </p:nvSpPr>
        <p:spPr>
          <a:xfrm>
            <a:off x="6014907" y="1068322"/>
            <a:ext cx="5998128" cy="484591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sz="20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sz="20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as np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a = </a:t>
            </a:r>
            <a:r>
              <a:rPr lang="en-US" sz="2000" dirty="0" err="1">
                <a:solidFill>
                  <a:schemeClr val="tx1"/>
                </a:solidFill>
              </a:rPr>
              <a:t>np.array</a:t>
            </a:r>
            <a:r>
              <a:rPr lang="en-US" sz="2000" dirty="0">
                <a:solidFill>
                  <a:schemeClr val="tx1"/>
                </a:solidFill>
              </a:rPr>
              <a:t>([[1 , 2, 3, 4], [5, 6, 7, 8], [9, 10, 11, 12]])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print(a[a &lt; 5])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 err="1">
                <a:solidFill>
                  <a:schemeClr val="tx1"/>
                </a:solidFill>
              </a:rPr>
              <a:t>five_up</a:t>
            </a:r>
            <a:r>
              <a:rPr lang="en-US" sz="2000" dirty="0">
                <a:solidFill>
                  <a:schemeClr val="tx1"/>
                </a:solidFill>
              </a:rPr>
              <a:t> = (a &gt;= 5)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print(a[</a:t>
            </a:r>
            <a:r>
              <a:rPr lang="en-US" sz="2000" dirty="0" err="1">
                <a:solidFill>
                  <a:schemeClr val="tx1"/>
                </a:solidFill>
              </a:rPr>
              <a:t>five_up</a:t>
            </a:r>
            <a:r>
              <a:rPr lang="en-US" sz="2000" dirty="0">
                <a:solidFill>
                  <a:schemeClr val="tx1"/>
                </a:solidFill>
              </a:rPr>
              <a:t>])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divisible_by_2 = a[a%2==0]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print(divisible_by_2)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C01AB3D-3C34-4C50-B70B-16FB28C52691}"/>
                  </a:ext>
                </a:extLst>
              </p14:cNvPr>
              <p14:cNvContentPartPr/>
              <p14:nvPr/>
            </p14:nvContentPartPr>
            <p14:xfrm>
              <a:off x="5616720" y="2187720"/>
              <a:ext cx="3804480" cy="4063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C01AB3D-3C34-4C50-B70B-16FB28C5269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07360" y="2178360"/>
                <a:ext cx="3823200" cy="408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984001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96539-1E98-4683-A46E-143C1BB2F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Other functions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9363E9-BFEB-406A-A27D-F171EA1B7A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464313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Can use “&amp;” and “|” to get Booleans</a:t>
            </a:r>
          </a:p>
          <a:p>
            <a:r>
              <a:rPr lang="en-US" dirty="0" err="1"/>
              <a:t>np.nonzero</a:t>
            </a:r>
            <a:r>
              <a:rPr lang="en-US" dirty="0"/>
              <a:t>() = select elements or indices from an array</a:t>
            </a:r>
          </a:p>
          <a:p>
            <a:r>
              <a:rPr lang="en-US" dirty="0" err="1"/>
              <a:t>np.vstack</a:t>
            </a:r>
            <a:r>
              <a:rPr lang="en-US" dirty="0"/>
              <a:t>() = stack vertically</a:t>
            </a:r>
          </a:p>
          <a:p>
            <a:r>
              <a:rPr lang="en-US" dirty="0" err="1"/>
              <a:t>np.hstack</a:t>
            </a:r>
            <a:r>
              <a:rPr lang="en-US" dirty="0"/>
              <a:t>() = stack horizontally</a:t>
            </a:r>
          </a:p>
          <a:p>
            <a:r>
              <a:rPr lang="en-US" dirty="0" err="1"/>
              <a:t>np.hsplit</a:t>
            </a:r>
            <a:r>
              <a:rPr lang="en-US" dirty="0"/>
              <a:t>() = split arrays</a:t>
            </a:r>
          </a:p>
          <a:p>
            <a:r>
              <a:rPr lang="en-US" dirty="0"/>
              <a:t>.view() = create new array object that looks at same data as the original array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B11A62-26A0-47A5-B068-D2F5AC98B5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0716" y="2076450"/>
            <a:ext cx="4856841" cy="464313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copy() = complete copy of the array and its data.</a:t>
            </a:r>
          </a:p>
          <a:p>
            <a:r>
              <a:rPr lang="en-US" dirty="0"/>
              <a:t>Addition/</a:t>
            </a:r>
            <a:r>
              <a:rPr lang="en-US" dirty="0" err="1"/>
              <a:t>Substraction</a:t>
            </a:r>
            <a:endParaRPr lang="en-US" dirty="0"/>
          </a:p>
          <a:p>
            <a:r>
              <a:rPr lang="en-US" dirty="0"/>
              <a:t>Multiplication/Division</a:t>
            </a:r>
          </a:p>
          <a:p>
            <a:r>
              <a:rPr lang="en-US" dirty="0"/>
              <a:t>Max/min</a:t>
            </a:r>
          </a:p>
          <a:p>
            <a:r>
              <a:rPr lang="en-US" dirty="0"/>
              <a:t>Sum/mean</a:t>
            </a:r>
          </a:p>
          <a:p>
            <a:r>
              <a:rPr lang="en-US" dirty="0"/>
              <a:t>Product</a:t>
            </a:r>
          </a:p>
          <a:p>
            <a:r>
              <a:rPr lang="en-US" dirty="0"/>
              <a:t>Standard </a:t>
            </a:r>
            <a:r>
              <a:rPr lang="en-US" dirty="0" err="1"/>
              <a:t>diviation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01815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38EFA-6E0B-437B-B776-5AB3ED4C79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Capstone Idea &amp; Rough Draft </a:t>
            </a:r>
          </a:p>
        </p:txBody>
      </p:sp>
    </p:spTree>
    <p:extLst>
      <p:ext uri="{BB962C8B-B14F-4D97-AF65-F5344CB8AC3E}">
        <p14:creationId xmlns:p14="http://schemas.microsoft.com/office/powerpoint/2010/main" val="611609326"/>
      </p:ext>
    </p:extLst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9C773-3F3C-4F7F-8C9D-4BA68EC1F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-61520"/>
            <a:ext cx="10353762" cy="1257300"/>
          </a:xfrm>
        </p:spPr>
        <p:txBody>
          <a:bodyPr/>
          <a:lstStyle/>
          <a:p>
            <a:r>
              <a:rPr lang="en-US" b="1" dirty="0"/>
              <a:t>Broadcasting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BFD71-4CFA-4B27-BB6B-886E5B1F4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128494"/>
            <a:ext cx="10353762" cy="5054192"/>
          </a:xfrm>
        </p:spPr>
        <p:txBody>
          <a:bodyPr/>
          <a:lstStyle/>
          <a:p>
            <a:pPr marL="36900" indent="0">
              <a:buNone/>
            </a:pPr>
            <a:r>
              <a:rPr lang="en-US" dirty="0">
                <a:solidFill>
                  <a:schemeClr val="tx1"/>
                </a:solidFill>
              </a:rPr>
              <a:t>A mechanism for performing math operations on arrays of unequal shapes</a:t>
            </a:r>
          </a:p>
          <a:p>
            <a:pPr marL="36900" indent="0">
              <a:buNone/>
            </a:pPr>
            <a:endParaRPr lang="en-US" dirty="0"/>
          </a:p>
          <a:p>
            <a:pPr algn="l"/>
            <a:r>
              <a:rPr lang="en-US" b="0" i="0" dirty="0">
                <a:solidFill>
                  <a:schemeClr val="tx1"/>
                </a:solidFill>
                <a:effectLst/>
                <a:latin typeface="Lato" panose="020B0604020202020204" pitchFamily="34" charset="0"/>
              </a:rPr>
              <a:t>To determine if two arrays are broadcast-compatible, align the entries of their shapes such that their trailing dimensions are aligned, and then check that each pair of aligned dimensions satisfy either of the following conditions: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Lato" panose="020B0604020202020204" pitchFamily="34" charset="0"/>
              </a:rPr>
              <a:t>the aligned dimensions have the same size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Lato" panose="020B0604020202020204" pitchFamily="34" charset="0"/>
              </a:rPr>
              <a:t>one of the dimensions has a size of 1</a:t>
            </a:r>
          </a:p>
          <a:p>
            <a:pPr algn="l"/>
            <a:r>
              <a:rPr lang="en-US" b="0" i="0" dirty="0">
                <a:solidFill>
                  <a:schemeClr val="tx1"/>
                </a:solidFill>
                <a:effectLst/>
                <a:latin typeface="Lato" panose="020B0604020202020204" pitchFamily="34" charset="0"/>
              </a:rPr>
              <a:t>The two arrays are broadcast-compatible if either of these conditions are satisfied for each pair of aligned dimensions.</a:t>
            </a:r>
          </a:p>
          <a:p>
            <a:pPr marL="369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75518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5544A2-0E3C-4778-BC92-897D0D0CD81C}"/>
              </a:ext>
            </a:extLst>
          </p:cNvPr>
          <p:cNvSpPr txBox="1"/>
          <p:nvPr/>
        </p:nvSpPr>
        <p:spPr>
          <a:xfrm>
            <a:off x="2457977" y="461394"/>
            <a:ext cx="7877261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import </a:t>
            </a:r>
            <a:r>
              <a:rPr lang="en-US" sz="2400" dirty="0" err="1"/>
              <a:t>numpy</a:t>
            </a:r>
            <a:r>
              <a:rPr lang="en-US" sz="2400" dirty="0"/>
              <a:t> as np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92D050"/>
                </a:solidFill>
              </a:rPr>
              <a:t># a shape-(3, 4) array</a:t>
            </a:r>
          </a:p>
          <a:p>
            <a:r>
              <a:rPr lang="en-US" sz="2400" dirty="0"/>
              <a:t>x = </a:t>
            </a:r>
            <a:r>
              <a:rPr lang="en-US" sz="2400" dirty="0" err="1"/>
              <a:t>np.array</a:t>
            </a:r>
            <a:r>
              <a:rPr lang="en-US" sz="2400" dirty="0"/>
              <a:t>([[-0. , -0.1, -0.2, -0.3],</a:t>
            </a:r>
          </a:p>
          <a:p>
            <a:r>
              <a:rPr lang="en-US" sz="2400" dirty="0"/>
              <a:t>              [-0.4, -0.5, -0.6, -0.7],</a:t>
            </a:r>
          </a:p>
          <a:p>
            <a:r>
              <a:rPr lang="en-US" sz="2400" dirty="0"/>
              <a:t>              [-0.8, -0.9, -1. , -1.1]])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92D050"/>
                </a:solidFill>
              </a:rPr>
              <a:t># a shape-(4,) array</a:t>
            </a:r>
          </a:p>
          <a:p>
            <a:r>
              <a:rPr lang="en-US" sz="2400" dirty="0"/>
              <a:t>y = </a:t>
            </a:r>
            <a:r>
              <a:rPr lang="en-US" sz="2400" dirty="0" err="1"/>
              <a:t>np.array</a:t>
            </a:r>
            <a:r>
              <a:rPr lang="en-US" sz="2400" dirty="0"/>
              <a:t>([1, 2, 3, 4])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92D050"/>
                </a:solidFill>
              </a:rPr>
              <a:t># multiplying a shape-(4,) array with a shape-(3, 4) array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`y` is multiplied by each row of `x</a:t>
            </a:r>
            <a:r>
              <a:rPr lang="en-US" sz="2400" dirty="0"/>
              <a:t>`</a:t>
            </a:r>
          </a:p>
          <a:p>
            <a:r>
              <a:rPr lang="en-US" sz="2400" dirty="0"/>
              <a:t>x * y</a:t>
            </a:r>
          </a:p>
          <a:p>
            <a:r>
              <a:rPr lang="en-US" sz="2400" dirty="0"/>
              <a:t>array([[-0. , -0.2, -0.6, -1.2],</a:t>
            </a:r>
          </a:p>
          <a:p>
            <a:r>
              <a:rPr lang="en-US" sz="2400" dirty="0"/>
              <a:t>       [-0.4, -1. , -1.8, -2.8],</a:t>
            </a:r>
          </a:p>
          <a:p>
            <a:r>
              <a:rPr lang="en-US" sz="2400" dirty="0"/>
              <a:t>       [-0.8, -1.8, -3. , -4.4]])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1465428-7D51-4FA1-B607-3B6CF037225F}"/>
                  </a:ext>
                </a:extLst>
              </p14:cNvPr>
              <p14:cNvContentPartPr/>
              <p14:nvPr/>
            </p14:nvContentPartPr>
            <p14:xfrm>
              <a:off x="1143000" y="919800"/>
              <a:ext cx="6367320" cy="5742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1465428-7D51-4FA1-B607-3B6CF03722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3640" y="910440"/>
                <a:ext cx="6386040" cy="576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765869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ADBD-F826-43B7-80B1-7CEA3C2B7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6012" y="-72222"/>
            <a:ext cx="5707899" cy="1675559"/>
          </a:xfrm>
        </p:spPr>
        <p:txBody>
          <a:bodyPr anchor="ctr"/>
          <a:lstStyle/>
          <a:p>
            <a:r>
              <a:rPr lang="en-US" sz="6600" b="1" dirty="0"/>
              <a:t>Matplotlib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A8FE9C-86A4-4146-AAD4-8FF1B08C78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4862" y="1266248"/>
            <a:ext cx="11982275" cy="5301841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A comprehension library for creating static, animated and interactive visualizations in Python.</a:t>
            </a:r>
          </a:p>
          <a:p>
            <a:pPr algn="l"/>
            <a:r>
              <a:rPr lang="en-US" sz="2800" b="1" dirty="0">
                <a:solidFill>
                  <a:srgbClr val="FFFF00"/>
                </a:solidFill>
              </a:rPr>
              <a:t>Makes easy things easy and hard things possible.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/>
              <a:t>Create publication quality plots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/>
              <a:t>Make interactive figures that can zoom, pan and update.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/>
              <a:t>Customize visual style and layout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/>
              <a:t>Export to many file formats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/>
              <a:t>Embed in </a:t>
            </a:r>
            <a:r>
              <a:rPr lang="en-US" sz="2800" dirty="0" err="1"/>
              <a:t>JupyterLab</a:t>
            </a:r>
            <a:r>
              <a:rPr lang="en-US" sz="2800" dirty="0"/>
              <a:t> and Graphical User Interfaces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/>
              <a:t>Use a rich array of third-party packages built on it.</a:t>
            </a:r>
          </a:p>
          <a:p>
            <a:pPr algn="l"/>
            <a:endParaRPr lang="en-US" sz="2800" dirty="0"/>
          </a:p>
          <a:p>
            <a:pPr algn="l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2513919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E3BC8D-C5CC-498B-9476-AA8776498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939" y="9939"/>
            <a:ext cx="6848061" cy="68480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BD5A7BF-37B8-4983-AEF3-B37C40758A84}"/>
                  </a:ext>
                </a:extLst>
              </p14:cNvPr>
              <p14:cNvContentPartPr/>
              <p14:nvPr/>
            </p14:nvContentPartPr>
            <p14:xfrm>
              <a:off x="2795040" y="1071720"/>
              <a:ext cx="4072320" cy="5742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BD5A7BF-37B8-4983-AEF3-B37C40758A8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85680" y="1062360"/>
                <a:ext cx="4091040" cy="576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633979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305DA-3284-43F4-B91F-452983B8F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-118188"/>
            <a:ext cx="10353762" cy="1261872"/>
          </a:xfrm>
        </p:spPr>
        <p:txBody>
          <a:bodyPr/>
          <a:lstStyle/>
          <a:p>
            <a:r>
              <a:rPr lang="en-US" b="1" dirty="0"/>
              <a:t>Types of Visuals</a:t>
            </a:r>
          </a:p>
        </p:txBody>
      </p:sp>
      <p:pic>
        <p:nvPicPr>
          <p:cNvPr id="6" name="Content Placeholder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6DCC5EA-68E1-461F-8A8C-BF2E360EC3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041" y="1143684"/>
            <a:ext cx="5677408" cy="4404293"/>
          </a:xfrm>
        </p:spPr>
      </p:pic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93166E7-A751-4534-8F9D-85D605FE70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63311" y="2404820"/>
            <a:ext cx="6328689" cy="445318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BD02AD0-99A9-4935-AA2C-EDC69E183812}"/>
                  </a:ext>
                </a:extLst>
              </p14:cNvPr>
              <p14:cNvContentPartPr/>
              <p14:nvPr/>
            </p14:nvContentPartPr>
            <p14:xfrm>
              <a:off x="6867000" y="3000240"/>
              <a:ext cx="4768920" cy="2340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BD02AD0-99A9-4935-AA2C-EDC69E18381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57640" y="2990880"/>
                <a:ext cx="4787640" cy="235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847842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diagram&#10;&#10;Description automatically generated with medium confidence">
            <a:extLst>
              <a:ext uri="{FF2B5EF4-FFF2-40B4-BE49-F238E27FC236}">
                <a16:creationId xmlns:a16="http://schemas.microsoft.com/office/drawing/2014/main" id="{B97927AF-A206-40EB-B78E-571AC03457D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347098" cy="4553554"/>
          </a:xfrm>
        </p:spPr>
      </p:pic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26CA0EF-26AB-4B4F-9605-01EDDE619F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26554" y="3928189"/>
            <a:ext cx="6589766" cy="2929812"/>
          </a:xfrm>
        </p:spPr>
      </p:pic>
    </p:spTree>
    <p:extLst>
      <p:ext uri="{BB962C8B-B14F-4D97-AF65-F5344CB8AC3E}">
        <p14:creationId xmlns:p14="http://schemas.microsoft.com/office/powerpoint/2010/main" val="150316891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28EFC-AFC5-4C4F-8042-436195815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4071" y="1855153"/>
            <a:ext cx="4764764" cy="692494"/>
          </a:xfrm>
        </p:spPr>
        <p:txBody>
          <a:bodyPr/>
          <a:lstStyle/>
          <a:p>
            <a:r>
              <a:rPr lang="en-US" sz="3600" b="1" u="sng" dirty="0"/>
              <a:t>You need to install 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674DD6-980D-47EC-A81F-46F36AC2400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6900" indent="0" algn="ctr">
              <a:buNone/>
            </a:pPr>
            <a:r>
              <a:rPr lang="en-US" sz="2800" dirty="0"/>
              <a:t>In your terminal, type</a:t>
            </a:r>
          </a:p>
          <a:p>
            <a:pPr marL="36900" indent="0" algn="ctr">
              <a:buNone/>
            </a:pPr>
            <a:endParaRPr lang="en-US" sz="2800" dirty="0"/>
          </a:p>
          <a:p>
            <a:pPr marL="36900" indent="0" algn="ctr">
              <a:buNone/>
            </a:pPr>
            <a:r>
              <a:rPr lang="en-US" sz="2800" dirty="0"/>
              <a:t>pip install matplotlib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4DEF14-3832-4B90-B589-4603AD0A84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3166" y="1779651"/>
            <a:ext cx="4779582" cy="692495"/>
          </a:xfrm>
        </p:spPr>
        <p:txBody>
          <a:bodyPr/>
          <a:lstStyle/>
          <a:p>
            <a:r>
              <a:rPr lang="en-US" sz="3600" b="1" u="sng" dirty="0"/>
              <a:t>You need to import 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203F53-92CC-41C3-90E4-F4BBD11E0B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37673" y="2702102"/>
            <a:ext cx="5020450" cy="3043533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pPr marL="36900" indent="0" algn="ctr">
              <a:buNone/>
            </a:pPr>
            <a:r>
              <a:rPr lang="en-US" sz="2800" dirty="0"/>
              <a:t>import </a:t>
            </a:r>
            <a:r>
              <a:rPr lang="en-US" sz="2800" dirty="0" err="1"/>
              <a:t>numpy</a:t>
            </a:r>
            <a:r>
              <a:rPr lang="en-US" sz="2800" dirty="0"/>
              <a:t> as np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EB8ABF0-5216-4684-8700-94552ED23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6" y="5471561"/>
            <a:ext cx="11887200" cy="1257300"/>
          </a:xfrm>
        </p:spPr>
        <p:txBody>
          <a:bodyPr>
            <a:normAutofit/>
          </a:bodyPr>
          <a:lstStyle/>
          <a:p>
            <a:r>
              <a:rPr lang="en-US" b="1" dirty="0"/>
              <a:t>ALSO – pip install </a:t>
            </a:r>
            <a:r>
              <a:rPr lang="en-US" b="1" dirty="0" err="1"/>
              <a:t>jupyter</a:t>
            </a:r>
            <a:r>
              <a:rPr lang="en-US" b="1" dirty="0"/>
              <a:t> notebook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A20D31A-9415-4E0E-8727-125C81EBDBEF}"/>
                  </a:ext>
                </a:extLst>
              </p14:cNvPr>
              <p14:cNvContentPartPr/>
              <p14:nvPr/>
            </p14:nvContentPartPr>
            <p14:xfrm>
              <a:off x="857160" y="59828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A20D31A-9415-4E0E-8727-125C81EBDBE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7800" y="597348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902049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9F2BA-5041-4D44-B9A4-D82ACA615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241" y="192157"/>
            <a:ext cx="10353762" cy="1257300"/>
          </a:xfrm>
        </p:spPr>
        <p:txBody>
          <a:bodyPr/>
          <a:lstStyle/>
          <a:p>
            <a:r>
              <a:rPr lang="en-US" b="1" dirty="0"/>
              <a:t>What is </a:t>
            </a:r>
            <a:r>
              <a:rPr lang="en-US" b="1" dirty="0" err="1"/>
              <a:t>Jupyter</a:t>
            </a:r>
            <a:r>
              <a:rPr lang="en-US" b="1" dirty="0"/>
              <a:t> Notebook?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B8577-8613-415A-811B-C8A57DFBA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70" y="1559615"/>
            <a:ext cx="11913704" cy="4589393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en-US" dirty="0"/>
              <a:t>The notebook extends the console-based approach to interactive computing in a qualitatively new direction, providing a web-based application suitable for capturing the whole computation process: developing, documenting, and executing code, as well as communicating the results. The </a:t>
            </a:r>
            <a:r>
              <a:rPr lang="en-US" dirty="0" err="1"/>
              <a:t>Jupyter</a:t>
            </a:r>
            <a:r>
              <a:rPr lang="en-US" dirty="0"/>
              <a:t> notebook combines two components:</a:t>
            </a:r>
          </a:p>
          <a:p>
            <a:endParaRPr lang="en-US" dirty="0"/>
          </a:p>
          <a:p>
            <a:r>
              <a:rPr lang="en-US" dirty="0"/>
              <a:t>A web application: a browser-based tool for interactive authoring of documents which combine explanatory text, mathematics, computations and their rich media output.</a:t>
            </a:r>
          </a:p>
          <a:p>
            <a:endParaRPr lang="en-US" dirty="0"/>
          </a:p>
          <a:p>
            <a:r>
              <a:rPr lang="en-US" dirty="0"/>
              <a:t>Notebook documents: a representation of all content visible in the web application, including inputs and outputs of the computations, explanatory text, mathematics, images, and rich media representations of objects.</a:t>
            </a:r>
          </a:p>
        </p:txBody>
      </p:sp>
    </p:spTree>
    <p:extLst>
      <p:ext uri="{BB962C8B-B14F-4D97-AF65-F5344CB8AC3E}">
        <p14:creationId xmlns:p14="http://schemas.microsoft.com/office/powerpoint/2010/main" val="254533680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5D459-B05B-479C-A49B-8B53D04B1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-477080"/>
            <a:ext cx="10364411" cy="1821918"/>
          </a:xfrm>
        </p:spPr>
        <p:txBody>
          <a:bodyPr anchor="ctr">
            <a:normAutofit/>
          </a:bodyPr>
          <a:lstStyle/>
          <a:p>
            <a:r>
              <a:rPr lang="en-US" sz="4400" b="1" dirty="0"/>
              <a:t>How to start the </a:t>
            </a:r>
            <a:r>
              <a:rPr lang="en-US" sz="4400" b="1" dirty="0" err="1"/>
              <a:t>Jupyter</a:t>
            </a:r>
            <a:r>
              <a:rPr lang="en-US" sz="4400" b="1" dirty="0"/>
              <a:t> Notebook Server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3C5749-DA80-46B4-8D01-EFC1FF7AD1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64974" y="433879"/>
            <a:ext cx="9819861" cy="2302290"/>
          </a:xfrm>
        </p:spPr>
        <p:txBody>
          <a:bodyPr>
            <a:normAutofit/>
          </a:bodyPr>
          <a:lstStyle/>
          <a:p>
            <a:endParaRPr lang="en-US" sz="2800" dirty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Type in </a:t>
            </a:r>
            <a:r>
              <a:rPr lang="en-US" sz="2800" dirty="0" err="1">
                <a:solidFill>
                  <a:schemeClr val="tx1"/>
                </a:solidFill>
              </a:rPr>
              <a:t>jupyter</a:t>
            </a:r>
            <a:r>
              <a:rPr lang="en-US" sz="2800" dirty="0">
                <a:solidFill>
                  <a:schemeClr val="tx1"/>
                </a:solidFill>
              </a:rPr>
              <a:t> notebook in your terminal and press enter</a:t>
            </a:r>
          </a:p>
        </p:txBody>
      </p:sp>
      <p:pic>
        <p:nvPicPr>
          <p:cNvPr id="9" name="Content Placeholder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80AE2FF-0679-489C-AD8E-000F26E703B1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1364974" y="2398376"/>
            <a:ext cx="9224010" cy="4365399"/>
          </a:xfr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215E93D5-A89B-49D0-8BAB-ADD05710C30A}"/>
              </a:ext>
            </a:extLst>
          </p:cNvPr>
          <p:cNvSpPr/>
          <p:nvPr/>
        </p:nvSpPr>
        <p:spPr>
          <a:xfrm>
            <a:off x="5830957" y="728870"/>
            <a:ext cx="609600" cy="901147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1791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961EAFE-9F5C-4981-9C6C-5AB54FFBD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852612"/>
            <a:ext cx="11639550" cy="31527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6CF6D85-93E1-4E3D-8D79-8B799AC72F55}"/>
                  </a:ext>
                </a:extLst>
              </p14:cNvPr>
              <p14:cNvContentPartPr/>
              <p14:nvPr/>
            </p14:nvContentPartPr>
            <p14:xfrm>
              <a:off x="1607400" y="2536200"/>
              <a:ext cx="8206560" cy="1580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6CF6D85-93E1-4E3D-8D79-8B799AC72F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8040" y="2526840"/>
                <a:ext cx="8225280" cy="159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667284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sz="6000" b="1" dirty="0"/>
              <a:t>What is NumPy?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9653387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2917C68B-CAFB-4212-8E8E-B5F39E7A409D}"/>
              </a:ext>
            </a:extLst>
          </p:cNvPr>
          <p:cNvSpPr txBox="1">
            <a:spLocks/>
          </p:cNvSpPr>
          <p:nvPr/>
        </p:nvSpPr>
        <p:spPr>
          <a:xfrm>
            <a:off x="913795" y="5675735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 universal standard</a:t>
            </a:r>
          </a:p>
        </p:txBody>
      </p:sp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5433A-DFE6-4946-B0DB-3452C2520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00350"/>
            <a:ext cx="3909391" cy="12573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Example One </a:t>
            </a:r>
            <a:br>
              <a:rPr lang="en-US" b="1" dirty="0"/>
            </a:br>
            <a:r>
              <a:rPr lang="en-US" b="1" dirty="0"/>
              <a:t>your first 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A4A401-B77C-4D18-B067-E314BAFE386E}"/>
              </a:ext>
            </a:extLst>
          </p:cNvPr>
          <p:cNvSpPr txBox="1"/>
          <p:nvPr/>
        </p:nvSpPr>
        <p:spPr>
          <a:xfrm>
            <a:off x="3803375" y="341211"/>
            <a:ext cx="8256104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r>
              <a:rPr lang="en-US" sz="2800" dirty="0"/>
              <a:t> </a:t>
            </a:r>
          </a:p>
          <a:p>
            <a:r>
              <a:rPr lang="en-US" sz="2800" dirty="0"/>
              <a:t>    </a:t>
            </a:r>
          </a:p>
          <a:p>
            <a:r>
              <a:rPr lang="en-US" sz="2800" dirty="0"/>
              <a:t>x = [1,2,3] </a:t>
            </a:r>
            <a:r>
              <a:rPr lang="en-US" sz="2800" dirty="0">
                <a:solidFill>
                  <a:srgbClr val="92D050"/>
                </a:solidFill>
              </a:rPr>
              <a:t># x axis values </a:t>
            </a:r>
          </a:p>
          <a:p>
            <a:r>
              <a:rPr lang="en-US" sz="2800" dirty="0"/>
              <a:t>y = [2,4,1] </a:t>
            </a:r>
            <a:r>
              <a:rPr lang="en-US" sz="2800" dirty="0">
                <a:solidFill>
                  <a:srgbClr val="92D050"/>
                </a:solidFill>
              </a:rPr>
              <a:t># corresponding y axis values </a:t>
            </a:r>
          </a:p>
          <a:p>
            <a:endParaRPr lang="en-US" sz="2800" dirty="0"/>
          </a:p>
          <a:p>
            <a:r>
              <a:rPr lang="en-US" sz="2800" dirty="0" err="1"/>
              <a:t>plt.plot</a:t>
            </a:r>
            <a:r>
              <a:rPr lang="en-US" sz="2800" dirty="0"/>
              <a:t>(x, y) </a:t>
            </a:r>
            <a:r>
              <a:rPr lang="en-US" sz="2800" dirty="0">
                <a:solidFill>
                  <a:srgbClr val="92D050"/>
                </a:solidFill>
              </a:rPr>
              <a:t># plotting the points  </a:t>
            </a:r>
          </a:p>
          <a:p>
            <a:r>
              <a:rPr lang="en-US" sz="2800" dirty="0"/>
              <a:t>    </a:t>
            </a:r>
          </a:p>
          <a:p>
            <a:r>
              <a:rPr lang="en-US" sz="2800" dirty="0" err="1"/>
              <a:t>plt.xlabel</a:t>
            </a:r>
            <a:r>
              <a:rPr lang="en-US" sz="2800" dirty="0"/>
              <a:t>('x - axis') </a:t>
            </a:r>
            <a:r>
              <a:rPr lang="en-US" sz="2800" dirty="0">
                <a:solidFill>
                  <a:srgbClr val="92D050"/>
                </a:solidFill>
              </a:rPr>
              <a:t># naming the x axis </a:t>
            </a:r>
          </a:p>
          <a:p>
            <a:endParaRPr lang="en-US" sz="2800" dirty="0"/>
          </a:p>
          <a:p>
            <a:r>
              <a:rPr lang="en-US" sz="2800" dirty="0" err="1"/>
              <a:t>plt.ylabel</a:t>
            </a:r>
            <a:r>
              <a:rPr lang="en-US" sz="2800" dirty="0"/>
              <a:t>('y - axis') </a:t>
            </a:r>
            <a:r>
              <a:rPr lang="en-US" sz="2800" dirty="0">
                <a:solidFill>
                  <a:srgbClr val="92D050"/>
                </a:solidFill>
              </a:rPr>
              <a:t># naming the y axis </a:t>
            </a:r>
          </a:p>
          <a:p>
            <a:r>
              <a:rPr lang="en-US" sz="2800" dirty="0"/>
              <a:t>    </a:t>
            </a:r>
          </a:p>
          <a:p>
            <a:r>
              <a:rPr lang="en-US" sz="2800" dirty="0" err="1"/>
              <a:t>plt.title</a:t>
            </a:r>
            <a:r>
              <a:rPr lang="en-US" sz="2800" dirty="0"/>
              <a:t>('My first graph!') </a:t>
            </a:r>
            <a:r>
              <a:rPr lang="en-US" sz="2800" dirty="0">
                <a:solidFill>
                  <a:srgbClr val="92D050"/>
                </a:solidFill>
              </a:rPr>
              <a:t># giving a title to my graph </a:t>
            </a:r>
          </a:p>
          <a:p>
            <a:r>
              <a:rPr lang="en-US" sz="2800" dirty="0"/>
              <a:t>    </a:t>
            </a:r>
          </a:p>
          <a:p>
            <a:r>
              <a:rPr lang="en-US" sz="2800" dirty="0" err="1"/>
              <a:t>plt.show</a:t>
            </a:r>
            <a:r>
              <a:rPr lang="en-US" sz="2800" dirty="0"/>
              <a:t>() </a:t>
            </a:r>
            <a:r>
              <a:rPr lang="en-US" sz="2800" dirty="0">
                <a:solidFill>
                  <a:srgbClr val="92D050"/>
                </a:solidFill>
              </a:rPr>
              <a:t># function to show the plot </a:t>
            </a:r>
          </a:p>
          <a:p>
            <a:endParaRPr lang="en-US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306C2F9-A10F-440C-9913-EA9D9C2D2A87}"/>
                  </a:ext>
                </a:extLst>
              </p14:cNvPr>
              <p14:cNvContentPartPr/>
              <p14:nvPr/>
            </p14:nvContentPartPr>
            <p14:xfrm>
              <a:off x="3071880" y="187560"/>
              <a:ext cx="5706360" cy="6590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306C2F9-A10F-440C-9913-EA9D9C2D2A8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62520" y="178200"/>
                <a:ext cx="5725080" cy="660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924875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5433A-DFE6-4946-B0DB-3452C2520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5242"/>
            <a:ext cx="10353762" cy="1257300"/>
          </a:xfrm>
        </p:spPr>
        <p:txBody>
          <a:bodyPr/>
          <a:lstStyle/>
          <a:p>
            <a:r>
              <a:rPr lang="en-US" b="1" dirty="0"/>
              <a:t>Example Two</a:t>
            </a: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DC78E1C-4438-48F9-9660-9D0604944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825" y="1903343"/>
            <a:ext cx="9609839" cy="1925707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5D06BBC-371B-4A87-ADCE-A887D32FA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824" y="4029074"/>
            <a:ext cx="9616971" cy="174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5411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5F5F7-1B3D-4925-B1BA-3326A0FA1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3490441"/>
          </a:xfrm>
        </p:spPr>
        <p:txBody>
          <a:bodyPr anchor="ctr"/>
          <a:lstStyle/>
          <a:p>
            <a:r>
              <a:rPr lang="en-US" dirty="0"/>
              <a:t>Open </a:t>
            </a:r>
            <a:r>
              <a:rPr lang="en-US" dirty="0" err="1"/>
              <a:t>VSCode</a:t>
            </a:r>
            <a:br>
              <a:rPr lang="en-US" dirty="0"/>
            </a:br>
            <a:r>
              <a:rPr lang="en-US" dirty="0"/>
              <a:t>make sure you are in the right directory</a:t>
            </a:r>
            <a:br>
              <a:rPr lang="en-US" dirty="0"/>
            </a:br>
            <a:r>
              <a:rPr lang="en-US" dirty="0"/>
              <a:t>initialize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3583992953"/>
      </p:ext>
    </p:extLst>
  </p:cSld>
  <p:clrMapOvr>
    <a:masterClrMapping/>
  </p:clrMapOvr>
  <p:transition spd="slow">
    <p:randomBar dir="vert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5433A-DFE6-4946-B0DB-3452C2520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03824" y="1662108"/>
            <a:ext cx="4972655" cy="3162308"/>
          </a:xfrm>
        </p:spPr>
        <p:txBody>
          <a:bodyPr>
            <a:normAutofit/>
          </a:bodyPr>
          <a:lstStyle/>
          <a:p>
            <a:r>
              <a:rPr lang="en-US" b="1" dirty="0"/>
              <a:t>Example </a:t>
            </a:r>
            <a:br>
              <a:rPr lang="en-US" b="1" dirty="0"/>
            </a:br>
            <a:r>
              <a:rPr lang="en-US" b="1" dirty="0"/>
              <a:t>Three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605FA51C-FDFD-44F9-B002-A64F4BE9C0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657"/>
          <a:stretch/>
        </p:blipFill>
        <p:spPr>
          <a:xfrm>
            <a:off x="3922842" y="460852"/>
            <a:ext cx="7845088" cy="593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2079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5433A-DFE6-4946-B0DB-3452C2520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6439"/>
            <a:ext cx="3786793" cy="2805121"/>
          </a:xfrm>
        </p:spPr>
        <p:txBody>
          <a:bodyPr>
            <a:normAutofit/>
          </a:bodyPr>
          <a:lstStyle/>
          <a:p>
            <a:r>
              <a:rPr lang="en-US" b="1" dirty="0"/>
              <a:t>Example </a:t>
            </a:r>
            <a:br>
              <a:rPr lang="en-US" b="1" dirty="0"/>
            </a:br>
            <a:r>
              <a:rPr lang="en-US" b="1" dirty="0"/>
              <a:t>Four</a:t>
            </a:r>
          </a:p>
        </p:txBody>
      </p:sp>
      <p:pic>
        <p:nvPicPr>
          <p:cNvPr id="5" name="Picture 4" descr="Graphical user interface, chart, histogram&#10;&#10;Description automatically generated with medium confidence">
            <a:extLst>
              <a:ext uri="{FF2B5EF4-FFF2-40B4-BE49-F238E27FC236}">
                <a16:creationId xmlns:a16="http://schemas.microsoft.com/office/drawing/2014/main" id="{7F7671FE-7A5E-4884-B059-A9C0A7F1E4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690"/>
          <a:stretch/>
        </p:blipFill>
        <p:spPr>
          <a:xfrm>
            <a:off x="3051233" y="0"/>
            <a:ext cx="9140767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CECBF48-7C8F-4E5C-A621-47822E3941C2}"/>
                  </a:ext>
                </a:extLst>
              </p14:cNvPr>
              <p14:cNvContentPartPr/>
              <p14:nvPr/>
            </p14:nvContentPartPr>
            <p14:xfrm>
              <a:off x="5393520" y="1410840"/>
              <a:ext cx="5822640" cy="669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CECBF48-7C8F-4E5C-A621-47822E3941C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84160" y="1401480"/>
                <a:ext cx="5841360" cy="68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328256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5433A-DFE6-4946-B0DB-3452C2520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60054"/>
            <a:ext cx="3786793" cy="2805121"/>
          </a:xfrm>
        </p:spPr>
        <p:txBody>
          <a:bodyPr>
            <a:normAutofit/>
          </a:bodyPr>
          <a:lstStyle/>
          <a:p>
            <a:r>
              <a:rPr lang="en-US" b="1" dirty="0"/>
              <a:t>Example </a:t>
            </a:r>
            <a:br>
              <a:rPr lang="en-US" b="1" dirty="0"/>
            </a:br>
            <a:r>
              <a:rPr lang="en-US" b="1" dirty="0"/>
              <a:t>Five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84DCCD65-4AC3-49C2-B7D3-F782C8ED1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252" y="70449"/>
            <a:ext cx="9130748" cy="678755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52CB2DA-45D4-4632-9D15-D87F756D912A}"/>
                  </a:ext>
                </a:extLst>
              </p14:cNvPr>
              <p14:cNvContentPartPr/>
              <p14:nvPr/>
            </p14:nvContentPartPr>
            <p14:xfrm>
              <a:off x="1928880" y="223200"/>
              <a:ext cx="7983360" cy="5787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52CB2DA-45D4-4632-9D15-D87F756D912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9520" y="213840"/>
                <a:ext cx="8002080" cy="580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56955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5433A-DFE6-4946-B0DB-3452C2520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0513" y="-400050"/>
            <a:ext cx="3786793" cy="2805121"/>
          </a:xfrm>
        </p:spPr>
        <p:txBody>
          <a:bodyPr>
            <a:normAutofit/>
          </a:bodyPr>
          <a:lstStyle/>
          <a:p>
            <a:r>
              <a:rPr lang="en-US" b="1" dirty="0"/>
              <a:t>Example </a:t>
            </a:r>
            <a:br>
              <a:rPr lang="en-US" b="1" dirty="0"/>
            </a:br>
            <a:r>
              <a:rPr lang="en-US" b="1" dirty="0"/>
              <a:t>Six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6E911D-3755-44E6-80B5-9A550DB26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13" y="1757155"/>
            <a:ext cx="10882303" cy="49869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1CA6131-BE34-479D-AE44-E3859F2A0EAE}"/>
                  </a:ext>
                </a:extLst>
              </p14:cNvPr>
              <p14:cNvContentPartPr/>
              <p14:nvPr/>
            </p14:nvContentPartPr>
            <p14:xfrm>
              <a:off x="857160" y="4670280"/>
              <a:ext cx="6385320" cy="1303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1CA6131-BE34-479D-AE44-E3859F2A0EA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7800" y="4660920"/>
                <a:ext cx="6404040" cy="132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739493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2D727-C3F3-40F6-A00C-A956EE90D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74655" y="1934818"/>
            <a:ext cx="10353762" cy="1257300"/>
          </a:xfrm>
        </p:spPr>
        <p:txBody>
          <a:bodyPr/>
          <a:lstStyle/>
          <a:p>
            <a:r>
              <a:rPr lang="en-US" dirty="0"/>
              <a:t>Example Seven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92EE2A-645C-4567-9E17-039A78590B91}"/>
              </a:ext>
            </a:extLst>
          </p:cNvPr>
          <p:cNvSpPr txBox="1"/>
          <p:nvPr/>
        </p:nvSpPr>
        <p:spPr>
          <a:xfrm>
            <a:off x="6096000" y="117693"/>
            <a:ext cx="7209183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import </a:t>
            </a:r>
            <a:r>
              <a:rPr lang="en-US" sz="2400" dirty="0" err="1"/>
              <a:t>matplotlib.pyplot</a:t>
            </a:r>
            <a:r>
              <a:rPr lang="en-US" sz="2400" dirty="0"/>
              <a:t> as </a:t>
            </a:r>
            <a:r>
              <a:rPr lang="en-US" sz="2400" dirty="0" err="1"/>
              <a:t>plt</a:t>
            </a:r>
            <a:endParaRPr lang="en-US" sz="2400" dirty="0"/>
          </a:p>
          <a:p>
            <a:r>
              <a:rPr lang="en-US" sz="2400" dirty="0"/>
              <a:t>  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/>
              <a:t>a = [1, 2, 3, 4, 5]</a:t>
            </a:r>
          </a:p>
          <a:p>
            <a:r>
              <a:rPr lang="en-US" sz="2400" dirty="0"/>
              <a:t>b = [0, 0.6, 0.2, 15, 10, 8, 16, 21]</a:t>
            </a:r>
          </a:p>
          <a:p>
            <a:r>
              <a:rPr lang="en-US" sz="2400" dirty="0" err="1"/>
              <a:t>plt.plot</a:t>
            </a:r>
            <a:r>
              <a:rPr lang="en-US" sz="2400" dirty="0"/>
              <a:t>(a)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o is for circles and r is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for red</a:t>
            </a:r>
          </a:p>
          <a:p>
            <a:r>
              <a:rPr lang="en-US" sz="2400" dirty="0" err="1"/>
              <a:t>plt.plot</a:t>
            </a:r>
            <a:r>
              <a:rPr lang="en-US" sz="2400" dirty="0"/>
              <a:t>(b, "or")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 err="1"/>
              <a:t>plt.plot</a:t>
            </a:r>
            <a:r>
              <a:rPr lang="en-US" sz="2400" dirty="0"/>
              <a:t>(list(range(0, 22, 3)))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naming the x-axis</a:t>
            </a:r>
          </a:p>
          <a:p>
            <a:r>
              <a:rPr lang="en-US" sz="2400" dirty="0" err="1"/>
              <a:t>plt.xlabel</a:t>
            </a:r>
            <a:r>
              <a:rPr lang="en-US" sz="2400" dirty="0"/>
              <a:t>('Day -&gt;')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naming the y-axis</a:t>
            </a:r>
          </a:p>
          <a:p>
            <a:r>
              <a:rPr lang="en-US" sz="2400" dirty="0" err="1"/>
              <a:t>plt.ylabel</a:t>
            </a:r>
            <a:r>
              <a:rPr lang="en-US" sz="2400" dirty="0"/>
              <a:t>('Temp -&gt;')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3DC0EA9-589C-4BAF-8AEF-01675C9F4D83}"/>
                  </a:ext>
                </a:extLst>
              </p14:cNvPr>
              <p14:cNvContentPartPr/>
              <p14:nvPr/>
            </p14:nvContentPartPr>
            <p14:xfrm>
              <a:off x="2580840" y="1116360"/>
              <a:ext cx="8197560" cy="5036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3DC0EA9-589C-4BAF-8AEF-01675C9F4D8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1480" y="1107000"/>
                <a:ext cx="8216280" cy="505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733655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E0EE69-8FC8-479E-97A4-0345A81E0AAC}"/>
              </a:ext>
            </a:extLst>
          </p:cNvPr>
          <p:cNvSpPr txBox="1"/>
          <p:nvPr/>
        </p:nvSpPr>
        <p:spPr>
          <a:xfrm>
            <a:off x="3127514" y="0"/>
            <a:ext cx="730194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 = [4, 2, 6, 8, 3, 20, 13, 15]</a:t>
            </a:r>
          </a:p>
          <a:p>
            <a:r>
              <a:rPr lang="en-US" sz="2400" dirty="0" err="1"/>
              <a:t>plt.plot</a:t>
            </a:r>
            <a:r>
              <a:rPr lang="en-US" sz="2400" dirty="0"/>
              <a:t>(c, label = '4th Rep')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/>
              <a:t>ax = </a:t>
            </a:r>
            <a:r>
              <a:rPr lang="en-US" sz="2400" dirty="0" err="1"/>
              <a:t>plt.gca</a:t>
            </a:r>
            <a:r>
              <a:rPr lang="en-US" sz="2400" dirty="0"/>
              <a:t>() </a:t>
            </a:r>
            <a:r>
              <a:rPr lang="en-US" sz="2400" dirty="0">
                <a:solidFill>
                  <a:srgbClr val="92D050"/>
                </a:solidFill>
              </a:rPr>
              <a:t> # get current axes command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92D050"/>
                </a:solidFill>
              </a:rPr>
              <a:t># get command over the individual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boundary line of the graph body</a:t>
            </a:r>
          </a:p>
          <a:p>
            <a:r>
              <a:rPr lang="en-US" sz="2400" dirty="0" err="1"/>
              <a:t>ax.spines</a:t>
            </a:r>
            <a:r>
              <a:rPr lang="en-US" sz="2400" dirty="0"/>
              <a:t>['right'].</a:t>
            </a:r>
            <a:r>
              <a:rPr lang="en-US" sz="2400" dirty="0" err="1"/>
              <a:t>set_visible</a:t>
            </a:r>
            <a:r>
              <a:rPr lang="en-US" sz="2400" dirty="0"/>
              <a:t>(False)</a:t>
            </a:r>
          </a:p>
          <a:p>
            <a:r>
              <a:rPr lang="en-US" sz="2400" dirty="0" err="1"/>
              <a:t>ax.spines</a:t>
            </a:r>
            <a:r>
              <a:rPr lang="en-US" sz="2400" dirty="0"/>
              <a:t>['top'].</a:t>
            </a:r>
            <a:r>
              <a:rPr lang="en-US" sz="2400" dirty="0" err="1"/>
              <a:t>set_visible</a:t>
            </a:r>
            <a:r>
              <a:rPr lang="en-US" sz="2400" dirty="0"/>
              <a:t>(False)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set the range or the bounds of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the left boundary line to fixed range</a:t>
            </a:r>
          </a:p>
          <a:p>
            <a:r>
              <a:rPr lang="en-US" sz="2400" dirty="0" err="1"/>
              <a:t>ax.spines</a:t>
            </a:r>
            <a:r>
              <a:rPr lang="en-US" sz="2400" dirty="0"/>
              <a:t>['left'].</a:t>
            </a:r>
            <a:r>
              <a:rPr lang="en-US" sz="2400" dirty="0" err="1"/>
              <a:t>set_bounds</a:t>
            </a:r>
            <a:r>
              <a:rPr lang="en-US" sz="2400" dirty="0"/>
              <a:t>(-3, 40)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set the interval by  which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the x-axis set the marks</a:t>
            </a:r>
          </a:p>
          <a:p>
            <a:r>
              <a:rPr lang="en-US" sz="2400" dirty="0" err="1"/>
              <a:t>plt.xticks</a:t>
            </a:r>
            <a:r>
              <a:rPr lang="en-US" sz="2400" dirty="0"/>
              <a:t>(list(range(-3, 10)))</a:t>
            </a:r>
          </a:p>
          <a:p>
            <a:r>
              <a:rPr lang="en-US" sz="2400" dirty="0"/>
              <a:t> 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E4B2035-F24E-4B6A-BC0F-778E8752CEB7}"/>
                  </a:ext>
                </a:extLst>
              </p14:cNvPr>
              <p14:cNvContentPartPr/>
              <p14:nvPr/>
            </p14:nvContentPartPr>
            <p14:xfrm>
              <a:off x="4277160" y="5688360"/>
              <a:ext cx="18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E4B2035-F24E-4B6A-BC0F-778E8752CEB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67800" y="5679000"/>
                <a:ext cx="37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238199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AC97C4-1370-4950-99F2-0F1F78A71FCA}"/>
              </a:ext>
            </a:extLst>
          </p:cNvPr>
          <p:cNvSpPr txBox="1"/>
          <p:nvPr/>
        </p:nvSpPr>
        <p:spPr>
          <a:xfrm>
            <a:off x="1603513" y="243512"/>
            <a:ext cx="8163339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# set the intervals by which y-axis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set the marks</a:t>
            </a:r>
          </a:p>
          <a:p>
            <a:r>
              <a:rPr lang="en-US" sz="2400" dirty="0" err="1"/>
              <a:t>plt.yticks</a:t>
            </a:r>
            <a:r>
              <a:rPr lang="en-US" sz="2400" dirty="0"/>
              <a:t>(list(range(-3, 20, 3)))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legend denotes that what color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signifies what</a:t>
            </a:r>
          </a:p>
          <a:p>
            <a:r>
              <a:rPr lang="en-US" sz="2400" dirty="0" err="1"/>
              <a:t>ax.legend</a:t>
            </a:r>
            <a:r>
              <a:rPr lang="en-US" sz="2400" dirty="0"/>
              <a:t>(['1st Rep', '2nd Rep', '3rd Rep', '4th Rep'])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annotate command helps to write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ON THE GRAPH any text </a:t>
            </a:r>
            <a:r>
              <a:rPr lang="en-US" sz="2400" dirty="0" err="1">
                <a:solidFill>
                  <a:srgbClr val="92D050"/>
                </a:solidFill>
              </a:rPr>
              <a:t>xy</a:t>
            </a:r>
            <a:r>
              <a:rPr lang="en-US" sz="2400" dirty="0">
                <a:solidFill>
                  <a:srgbClr val="92D050"/>
                </a:solidFill>
              </a:rPr>
              <a:t> denotes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the position on the graph</a:t>
            </a:r>
          </a:p>
          <a:p>
            <a:r>
              <a:rPr lang="en-US" sz="2400" dirty="0" err="1"/>
              <a:t>plt.annotate</a:t>
            </a:r>
            <a:r>
              <a:rPr lang="en-US" sz="2400" dirty="0"/>
              <a:t>('Temperature V / s Days', </a:t>
            </a:r>
            <a:r>
              <a:rPr lang="en-US" sz="2400" dirty="0" err="1"/>
              <a:t>xy</a:t>
            </a:r>
            <a:r>
              <a:rPr lang="en-US" sz="2400" dirty="0"/>
              <a:t> = (1.01, -2.15))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gives a title to the Graph</a:t>
            </a:r>
          </a:p>
          <a:p>
            <a:r>
              <a:rPr lang="en-US" sz="2400" dirty="0" err="1"/>
              <a:t>plt.title</a:t>
            </a:r>
            <a:r>
              <a:rPr lang="en-US" sz="2400" dirty="0"/>
              <a:t>('All Features Discussed')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 err="1"/>
              <a:t>plt.show</a:t>
            </a:r>
            <a:r>
              <a:rPr lang="en-US" sz="2400" dirty="0"/>
              <a:t>()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A768203-52D2-4016-AA53-8DF7F5801D38}"/>
                  </a:ext>
                </a:extLst>
              </p14:cNvPr>
              <p14:cNvContentPartPr/>
              <p14:nvPr/>
            </p14:nvContentPartPr>
            <p14:xfrm>
              <a:off x="1071720" y="2875320"/>
              <a:ext cx="2098800" cy="3072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A768203-52D2-4016-AA53-8DF7F5801D3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2360" y="2865960"/>
                <a:ext cx="2117520" cy="309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837791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23FCA-939F-476C-BF81-F2B3A19BA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What it does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2F8FB-6EF8-4353-B5A9-BC0116FB0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It contains a multidimensional array and matrix data structures</a:t>
            </a:r>
          </a:p>
          <a:p>
            <a:r>
              <a:rPr lang="en-US" dirty="0"/>
              <a:t>Provides a </a:t>
            </a:r>
            <a:r>
              <a:rPr lang="en-US" dirty="0" err="1"/>
              <a:t>ndarray</a:t>
            </a:r>
            <a:r>
              <a:rPr lang="en-US" dirty="0"/>
              <a:t> (a homogeneous n-dimensional array object) with methods to efficiently operate on it.</a:t>
            </a:r>
          </a:p>
          <a:p>
            <a:r>
              <a:rPr lang="en-US" dirty="0"/>
              <a:t>Performs a wide variety of mathematical operations on arrays.</a:t>
            </a:r>
          </a:p>
          <a:p>
            <a:r>
              <a:rPr lang="en-US" dirty="0"/>
              <a:t>Adds powerful data structures to Python that guarantee efficient calculations with arrays and matrices</a:t>
            </a:r>
          </a:p>
          <a:p>
            <a:r>
              <a:rPr lang="en-US" dirty="0"/>
              <a:t>Supplies an enormous library of high-level mathematical functions that operate on these arrays and matrices.</a:t>
            </a:r>
          </a:p>
        </p:txBody>
      </p:sp>
    </p:spTree>
    <p:extLst>
      <p:ext uri="{BB962C8B-B14F-4D97-AF65-F5344CB8AC3E}">
        <p14:creationId xmlns:p14="http://schemas.microsoft.com/office/powerpoint/2010/main" val="243024079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32A11-F3CF-4AC8-8E11-EA357977AC0B}"/>
              </a:ext>
            </a:extLst>
          </p:cNvPr>
          <p:cNvSpPr txBox="1">
            <a:spLocks/>
          </p:cNvSpPr>
          <p:nvPr/>
        </p:nvSpPr>
        <p:spPr>
          <a:xfrm>
            <a:off x="216755" y="2171700"/>
            <a:ext cx="4116706" cy="12573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Eight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880CD-7494-48F8-BAFF-1D1A0A0DD02F}"/>
              </a:ext>
            </a:extLst>
          </p:cNvPr>
          <p:cNvSpPr txBox="1"/>
          <p:nvPr/>
        </p:nvSpPr>
        <p:spPr>
          <a:xfrm>
            <a:off x="4333461" y="797510"/>
            <a:ext cx="812358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r>
              <a:rPr lang="en-US" sz="2800" dirty="0"/>
              <a:t>  </a:t>
            </a:r>
          </a:p>
          <a:p>
            <a:r>
              <a:rPr lang="en-US" sz="2800" dirty="0"/>
              <a:t>  </a:t>
            </a:r>
          </a:p>
          <a:p>
            <a:r>
              <a:rPr lang="en-US" sz="2800" dirty="0"/>
              <a:t>a = [1, 2, 3, 4, 5]</a:t>
            </a:r>
          </a:p>
          <a:p>
            <a:r>
              <a:rPr lang="en-US" sz="2800" dirty="0"/>
              <a:t>b = [0, 0.6, 0.2, 15, 10, 8, 16, 21]</a:t>
            </a:r>
          </a:p>
          <a:p>
            <a:r>
              <a:rPr lang="en-US" sz="2800" dirty="0"/>
              <a:t>c = [4, 2, 6, 8, 3, 20, 13, 15]</a:t>
            </a:r>
          </a:p>
          <a:p>
            <a:r>
              <a:rPr lang="en-US" sz="2800" dirty="0"/>
              <a:t> 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use fig whenever u want the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output in a new window also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specify the window size you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want </a:t>
            </a:r>
            <a:r>
              <a:rPr lang="en-US" sz="2800" dirty="0" err="1">
                <a:solidFill>
                  <a:srgbClr val="92D050"/>
                </a:solidFill>
              </a:rPr>
              <a:t>ans</a:t>
            </a:r>
            <a:r>
              <a:rPr lang="en-US" sz="2800" dirty="0">
                <a:solidFill>
                  <a:srgbClr val="92D050"/>
                </a:solidFill>
              </a:rPr>
              <a:t> to be displayed</a:t>
            </a:r>
          </a:p>
          <a:p>
            <a:r>
              <a:rPr lang="en-US" sz="2800" dirty="0"/>
              <a:t>fig = </a:t>
            </a:r>
            <a:r>
              <a:rPr lang="en-US" sz="2800" dirty="0" err="1"/>
              <a:t>plt.figure</a:t>
            </a:r>
            <a:r>
              <a:rPr lang="en-US" sz="2800" dirty="0"/>
              <a:t>(</a:t>
            </a:r>
            <a:r>
              <a:rPr lang="en-US" sz="2800" dirty="0" err="1"/>
              <a:t>figsize</a:t>
            </a:r>
            <a:r>
              <a:rPr lang="en-US" sz="2800" dirty="0"/>
              <a:t> =(10, 10))</a:t>
            </a:r>
          </a:p>
        </p:txBody>
      </p:sp>
    </p:spTree>
    <p:extLst>
      <p:ext uri="{BB962C8B-B14F-4D97-AF65-F5344CB8AC3E}">
        <p14:creationId xmlns:p14="http://schemas.microsoft.com/office/powerpoint/2010/main" val="333449588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C62C9A-355A-4396-928D-722390B6A4AD}"/>
              </a:ext>
            </a:extLst>
          </p:cNvPr>
          <p:cNvSpPr txBox="1"/>
          <p:nvPr/>
        </p:nvSpPr>
        <p:spPr>
          <a:xfrm>
            <a:off x="3246784" y="304801"/>
            <a:ext cx="6255026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# creating multiple plots in a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single plot</a:t>
            </a:r>
          </a:p>
          <a:p>
            <a:r>
              <a:rPr lang="en-US" sz="2400" dirty="0"/>
              <a:t>sub1 = </a:t>
            </a:r>
            <a:r>
              <a:rPr lang="en-US" sz="2400" dirty="0" err="1"/>
              <a:t>plt.subplot</a:t>
            </a:r>
            <a:r>
              <a:rPr lang="en-US" sz="2400" dirty="0"/>
              <a:t>(2, 2, 1)</a:t>
            </a:r>
          </a:p>
          <a:p>
            <a:r>
              <a:rPr lang="en-US" sz="2400" dirty="0"/>
              <a:t>sub2 = </a:t>
            </a:r>
            <a:r>
              <a:rPr lang="en-US" sz="2400" dirty="0" err="1"/>
              <a:t>plt.subplot</a:t>
            </a:r>
            <a:r>
              <a:rPr lang="en-US" sz="2400" dirty="0"/>
              <a:t>(2, 2, 2)</a:t>
            </a:r>
          </a:p>
          <a:p>
            <a:r>
              <a:rPr lang="en-US" sz="2400" dirty="0"/>
              <a:t>sub3 = </a:t>
            </a:r>
            <a:r>
              <a:rPr lang="en-US" sz="2400" dirty="0" err="1"/>
              <a:t>plt.subplot</a:t>
            </a:r>
            <a:r>
              <a:rPr lang="en-US" sz="2400" dirty="0"/>
              <a:t>(2, 2, 3)</a:t>
            </a:r>
          </a:p>
          <a:p>
            <a:r>
              <a:rPr lang="en-US" sz="2400" dirty="0"/>
              <a:t>sub4 = </a:t>
            </a:r>
            <a:r>
              <a:rPr lang="en-US" sz="2400" dirty="0" err="1"/>
              <a:t>plt.subplot</a:t>
            </a:r>
            <a:r>
              <a:rPr lang="en-US" sz="2400" dirty="0"/>
              <a:t>(2, 2, 4)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/>
              <a:t>sub1.plot(a, 'sb')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sets how the display subplot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x axis values advances by 1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within the specified range</a:t>
            </a:r>
          </a:p>
          <a:p>
            <a:r>
              <a:rPr lang="en-US" sz="2400" dirty="0"/>
              <a:t>sub1.set_xticks(list(range(0, 10, 1)))</a:t>
            </a:r>
          </a:p>
          <a:p>
            <a:r>
              <a:rPr lang="en-US" sz="2400" dirty="0"/>
              <a:t>sub1.set_title('1st Rep')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/>
              <a:t>sub2.plot(b, 'or')</a:t>
            </a:r>
          </a:p>
        </p:txBody>
      </p:sp>
    </p:spTree>
    <p:extLst>
      <p:ext uri="{BB962C8B-B14F-4D97-AF65-F5344CB8AC3E}">
        <p14:creationId xmlns:p14="http://schemas.microsoft.com/office/powerpoint/2010/main" val="285923685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631BF3-AD84-4442-A83A-A080DD2ADA20}"/>
              </a:ext>
            </a:extLst>
          </p:cNvPr>
          <p:cNvSpPr txBox="1"/>
          <p:nvPr/>
        </p:nvSpPr>
        <p:spPr>
          <a:xfrm>
            <a:off x="2537791" y="717494"/>
            <a:ext cx="7116418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# sets how the display subplot x axis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values advances by 2 within the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specified range</a:t>
            </a:r>
          </a:p>
          <a:p>
            <a:r>
              <a:rPr lang="en-US" sz="2800" dirty="0"/>
              <a:t>sub2.set_xticks(list(range(0, 10, 2)))</a:t>
            </a:r>
          </a:p>
          <a:p>
            <a:r>
              <a:rPr lang="en-US" sz="2800" dirty="0"/>
              <a:t>sub2.set_title('2nd Rep')</a:t>
            </a:r>
          </a:p>
          <a:p>
            <a:r>
              <a:rPr lang="en-US" sz="2800" dirty="0"/>
              <a:t> 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can directly pass a list in the plot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function instead adding the reference</a:t>
            </a:r>
          </a:p>
          <a:p>
            <a:r>
              <a:rPr lang="en-US" sz="2800" dirty="0"/>
              <a:t>sub3.plot(list(range(0, 22, 3)), 'vg')</a:t>
            </a:r>
          </a:p>
          <a:p>
            <a:r>
              <a:rPr lang="en-US" sz="2800" dirty="0"/>
              <a:t>sub3.set_xticks(list(range(0, 10, 1)))</a:t>
            </a:r>
          </a:p>
          <a:p>
            <a:r>
              <a:rPr lang="en-US" sz="2800" dirty="0"/>
              <a:t>sub3.set_title('3rd Rep')</a:t>
            </a:r>
          </a:p>
          <a:p>
            <a:r>
              <a:rPr lang="en-US" sz="2800" dirty="0"/>
              <a:t>  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3736758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EDA911-F7FE-45D2-B8FB-A14D6F68EBF3}"/>
              </a:ext>
            </a:extLst>
          </p:cNvPr>
          <p:cNvSpPr txBox="1"/>
          <p:nvPr/>
        </p:nvSpPr>
        <p:spPr>
          <a:xfrm>
            <a:off x="2782957" y="834888"/>
            <a:ext cx="76200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sub4.plot(c, 'Dm')</a:t>
            </a:r>
          </a:p>
          <a:p>
            <a:r>
              <a:rPr lang="en-US" sz="2800" dirty="0"/>
              <a:t> 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similarly we can set the ticks for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the y-axis range(start(inclusive),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end(exclusive), step)</a:t>
            </a:r>
          </a:p>
          <a:p>
            <a:r>
              <a:rPr lang="en-US" sz="2800" dirty="0"/>
              <a:t>sub4.set_yticks(list(range(0, 24, 2)))</a:t>
            </a:r>
          </a:p>
          <a:p>
            <a:r>
              <a:rPr lang="en-US" sz="2800" dirty="0"/>
              <a:t>sub4.set_title('4th Rep')</a:t>
            </a:r>
          </a:p>
          <a:p>
            <a:r>
              <a:rPr lang="en-US" sz="2800" dirty="0"/>
              <a:t> 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without writing </a:t>
            </a:r>
            <a:r>
              <a:rPr lang="en-US" sz="2800" dirty="0" err="1">
                <a:solidFill>
                  <a:srgbClr val="92D050"/>
                </a:solidFill>
              </a:rPr>
              <a:t>plt.show</a:t>
            </a:r>
            <a:r>
              <a:rPr lang="en-US" sz="2800" dirty="0">
                <a:solidFill>
                  <a:srgbClr val="92D050"/>
                </a:solidFill>
              </a:rPr>
              <a:t>() no plot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will be visible</a:t>
            </a:r>
          </a:p>
          <a:p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00497147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DFD115-733C-41C0-9E79-99B4533CCC93}"/>
              </a:ext>
            </a:extLst>
          </p:cNvPr>
          <p:cNvSpPr txBox="1"/>
          <p:nvPr/>
        </p:nvSpPr>
        <p:spPr>
          <a:xfrm>
            <a:off x="4068417" y="366623"/>
            <a:ext cx="7845287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line 1 points</a:t>
            </a:r>
          </a:p>
          <a:p>
            <a:r>
              <a:rPr lang="en-US" sz="2800" dirty="0"/>
              <a:t>x1 = [1,2,3]</a:t>
            </a:r>
          </a:p>
          <a:p>
            <a:r>
              <a:rPr lang="en-US" sz="2800" dirty="0"/>
              <a:t>y1 = [2,4,1]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plotting the line 1 points</a:t>
            </a:r>
          </a:p>
          <a:p>
            <a:r>
              <a:rPr lang="en-US" sz="2800" dirty="0" err="1"/>
              <a:t>plt.plot</a:t>
            </a:r>
            <a:r>
              <a:rPr lang="en-US" sz="2800" dirty="0"/>
              <a:t>(x1, y1, label = "line 1")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line 2 points</a:t>
            </a:r>
          </a:p>
          <a:p>
            <a:r>
              <a:rPr lang="en-US" sz="2800" dirty="0"/>
              <a:t>x2 = [1,2,3]</a:t>
            </a:r>
          </a:p>
          <a:p>
            <a:r>
              <a:rPr lang="en-US" sz="2800" dirty="0"/>
              <a:t>y2 = [4,1,3]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plotting the line 2 points</a:t>
            </a:r>
          </a:p>
          <a:p>
            <a:r>
              <a:rPr lang="en-US" sz="2800" dirty="0" err="1"/>
              <a:t>plt.plot</a:t>
            </a:r>
            <a:r>
              <a:rPr lang="en-US" sz="2800" dirty="0"/>
              <a:t>(x2, y2, label = "line 2")</a:t>
            </a:r>
          </a:p>
          <a:p>
            <a:r>
              <a:rPr lang="en-US" sz="2800" dirty="0"/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4A51CD2-2C8F-43FA-B86E-E254F346CD56}"/>
              </a:ext>
            </a:extLst>
          </p:cNvPr>
          <p:cNvSpPr txBox="1">
            <a:spLocks/>
          </p:cNvSpPr>
          <p:nvPr/>
        </p:nvSpPr>
        <p:spPr>
          <a:xfrm>
            <a:off x="216755" y="2171700"/>
            <a:ext cx="4116706" cy="12573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Nine</a:t>
            </a:r>
          </a:p>
        </p:txBody>
      </p:sp>
    </p:spTree>
    <p:extLst>
      <p:ext uri="{BB962C8B-B14F-4D97-AF65-F5344CB8AC3E}">
        <p14:creationId xmlns:p14="http://schemas.microsoft.com/office/powerpoint/2010/main" val="98398025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5C2929-CE04-4F3C-A3D5-B582AC8B91DE}"/>
              </a:ext>
            </a:extLst>
          </p:cNvPr>
          <p:cNvSpPr txBox="1"/>
          <p:nvPr/>
        </p:nvSpPr>
        <p:spPr>
          <a:xfrm>
            <a:off x="3710609" y="662608"/>
            <a:ext cx="804407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# naming the x axis</a:t>
            </a:r>
          </a:p>
          <a:p>
            <a:r>
              <a:rPr lang="en-US" sz="2800" dirty="0" err="1"/>
              <a:t>plt.xlabel</a:t>
            </a:r>
            <a:r>
              <a:rPr lang="en-US" sz="2800" dirty="0"/>
              <a:t>('x - axis')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naming the y axis</a:t>
            </a:r>
          </a:p>
          <a:p>
            <a:r>
              <a:rPr lang="en-US" sz="2800" dirty="0" err="1"/>
              <a:t>plt.ylabel</a:t>
            </a:r>
            <a:r>
              <a:rPr lang="en-US" sz="2800" dirty="0"/>
              <a:t>('y - axis')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giving a title to my graph</a:t>
            </a:r>
          </a:p>
          <a:p>
            <a:r>
              <a:rPr lang="en-US" sz="2800" dirty="0" err="1"/>
              <a:t>plt.title</a:t>
            </a:r>
            <a:r>
              <a:rPr lang="en-US" sz="2800" dirty="0"/>
              <a:t>('Two lines on same graph!')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show a legend on the plot</a:t>
            </a:r>
          </a:p>
          <a:p>
            <a:r>
              <a:rPr lang="en-US" sz="2800" dirty="0" err="1"/>
              <a:t>plt.legend</a:t>
            </a:r>
            <a:r>
              <a:rPr lang="en-US" sz="2800" dirty="0"/>
              <a:t>()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function to show the plot</a:t>
            </a:r>
          </a:p>
          <a:p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866C2DA-B7B8-489E-8477-2DBCA63BC25F}"/>
                  </a:ext>
                </a:extLst>
              </p14:cNvPr>
              <p14:cNvContentPartPr/>
              <p14:nvPr/>
            </p14:nvContentPartPr>
            <p14:xfrm>
              <a:off x="1027080" y="5822280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866C2DA-B7B8-489E-8477-2DBCA63BC2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7720" y="58129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821976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93F14-6999-4515-9229-D4180A2A8F27}"/>
              </a:ext>
            </a:extLst>
          </p:cNvPr>
          <p:cNvSpPr txBox="1">
            <a:spLocks/>
          </p:cNvSpPr>
          <p:nvPr/>
        </p:nvSpPr>
        <p:spPr>
          <a:xfrm>
            <a:off x="-326584" y="552250"/>
            <a:ext cx="4116706" cy="12573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Ten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575D44-0FD6-450A-9C47-594CE1F2EB66}"/>
              </a:ext>
            </a:extLst>
          </p:cNvPr>
          <p:cNvSpPr txBox="1"/>
          <p:nvPr/>
        </p:nvSpPr>
        <p:spPr>
          <a:xfrm>
            <a:off x="2570922" y="1809550"/>
            <a:ext cx="9395791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x axis values</a:t>
            </a:r>
          </a:p>
          <a:p>
            <a:r>
              <a:rPr lang="en-US" sz="2800" dirty="0"/>
              <a:t>x = [1,2,3,4,5,6]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corresponding y axis values</a:t>
            </a:r>
          </a:p>
          <a:p>
            <a:r>
              <a:rPr lang="en-US" sz="2800" dirty="0"/>
              <a:t>y = [2,4,1,5,2,6]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plotting the points</a:t>
            </a:r>
          </a:p>
          <a:p>
            <a:r>
              <a:rPr lang="en-US" sz="2800" dirty="0" err="1"/>
              <a:t>plt.plot</a:t>
            </a:r>
            <a:r>
              <a:rPr lang="en-US" sz="2800" dirty="0"/>
              <a:t>(x, y, color='green', </a:t>
            </a:r>
            <a:r>
              <a:rPr lang="en-US" sz="2800" dirty="0" err="1"/>
              <a:t>linestyle</a:t>
            </a:r>
            <a:r>
              <a:rPr lang="en-US" sz="2800" dirty="0"/>
              <a:t>='dashed', linewidth = 3,</a:t>
            </a:r>
          </a:p>
          <a:p>
            <a:r>
              <a:rPr lang="en-US" sz="2800" dirty="0"/>
              <a:t>         marker='o', </a:t>
            </a:r>
            <a:r>
              <a:rPr lang="en-US" sz="2800" dirty="0" err="1"/>
              <a:t>markerfacecolor</a:t>
            </a:r>
            <a:r>
              <a:rPr lang="en-US" sz="2800" dirty="0"/>
              <a:t>='blue', </a:t>
            </a:r>
            <a:r>
              <a:rPr lang="en-US" sz="2800" dirty="0" err="1"/>
              <a:t>markersize</a:t>
            </a:r>
            <a:r>
              <a:rPr lang="en-US" sz="2800" dirty="0"/>
              <a:t>=12)</a:t>
            </a:r>
          </a:p>
          <a:p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052654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6854F5-C267-4220-AAE1-6D7ECB50714B}"/>
              </a:ext>
            </a:extLst>
          </p:cNvPr>
          <p:cNvSpPr txBox="1"/>
          <p:nvPr/>
        </p:nvSpPr>
        <p:spPr>
          <a:xfrm>
            <a:off x="2676939" y="366623"/>
            <a:ext cx="8507896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# setting x and y axis range</a:t>
            </a:r>
          </a:p>
          <a:p>
            <a:r>
              <a:rPr lang="en-US" sz="2800" dirty="0" err="1"/>
              <a:t>plt.ylim</a:t>
            </a:r>
            <a:r>
              <a:rPr lang="en-US" sz="2800" dirty="0"/>
              <a:t>(1,8)</a:t>
            </a:r>
          </a:p>
          <a:p>
            <a:r>
              <a:rPr lang="en-US" sz="2800" dirty="0" err="1"/>
              <a:t>plt.xlim</a:t>
            </a:r>
            <a:r>
              <a:rPr lang="en-US" sz="2800" dirty="0"/>
              <a:t>(1,8)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naming the x axis</a:t>
            </a:r>
          </a:p>
          <a:p>
            <a:r>
              <a:rPr lang="en-US" sz="2800" dirty="0" err="1"/>
              <a:t>plt.xlabel</a:t>
            </a:r>
            <a:r>
              <a:rPr lang="en-US" sz="2800" dirty="0"/>
              <a:t>('x - axis')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naming the y axis</a:t>
            </a:r>
          </a:p>
          <a:p>
            <a:r>
              <a:rPr lang="en-US" sz="2800" dirty="0" err="1"/>
              <a:t>plt.ylabel</a:t>
            </a:r>
            <a:r>
              <a:rPr lang="en-US" sz="2800" dirty="0"/>
              <a:t>('y - axis')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giving a title to my graph</a:t>
            </a:r>
          </a:p>
          <a:p>
            <a:r>
              <a:rPr lang="en-US" sz="2800" dirty="0" err="1"/>
              <a:t>plt.title</a:t>
            </a:r>
            <a:r>
              <a:rPr lang="en-US" sz="2800" dirty="0"/>
              <a:t>('Some cool customizations!')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function to show the plot</a:t>
            </a:r>
          </a:p>
          <a:p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79402757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360D54-F771-4DC6-B2AB-1AB95ED29B2D}"/>
              </a:ext>
            </a:extLst>
          </p:cNvPr>
          <p:cNvSpPr txBox="1"/>
          <p:nvPr/>
        </p:nvSpPr>
        <p:spPr>
          <a:xfrm>
            <a:off x="3511826" y="1473658"/>
            <a:ext cx="793805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x-coordinates of left sides of bars</a:t>
            </a:r>
          </a:p>
          <a:p>
            <a:r>
              <a:rPr lang="en-US" sz="2800" dirty="0"/>
              <a:t>left = [1, 2, 3, 4, 5]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heights of bars</a:t>
            </a:r>
          </a:p>
          <a:p>
            <a:r>
              <a:rPr lang="en-US" sz="2800" dirty="0"/>
              <a:t>height = [10, 24, 36, 40, 5]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labels for bars</a:t>
            </a:r>
          </a:p>
          <a:p>
            <a:r>
              <a:rPr lang="en-US" sz="2800" dirty="0" err="1"/>
              <a:t>tick_label</a:t>
            </a:r>
            <a:r>
              <a:rPr lang="en-US" sz="2800" dirty="0"/>
              <a:t> = ['one', 'two', 'three', 'four', 'five']</a:t>
            </a:r>
          </a:p>
          <a:p>
            <a:r>
              <a:rPr lang="en-US" sz="2800" dirty="0"/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FB54C75-0302-4988-A155-9CDF336B58D7}"/>
              </a:ext>
            </a:extLst>
          </p:cNvPr>
          <p:cNvSpPr txBox="1">
            <a:spLocks/>
          </p:cNvSpPr>
          <p:nvPr/>
        </p:nvSpPr>
        <p:spPr>
          <a:xfrm>
            <a:off x="-326584" y="552250"/>
            <a:ext cx="4116706" cy="12573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Eleven</a:t>
            </a:r>
          </a:p>
        </p:txBody>
      </p:sp>
    </p:spTree>
    <p:extLst>
      <p:ext uri="{BB962C8B-B14F-4D97-AF65-F5344CB8AC3E}">
        <p14:creationId xmlns:p14="http://schemas.microsoft.com/office/powerpoint/2010/main" val="405727832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FEF96C-2F05-475A-8D44-E4D8FC7CF12D}"/>
              </a:ext>
            </a:extLst>
          </p:cNvPr>
          <p:cNvSpPr txBox="1"/>
          <p:nvPr/>
        </p:nvSpPr>
        <p:spPr>
          <a:xfrm>
            <a:off x="3101009" y="715618"/>
            <a:ext cx="8083826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# plotting a bar chart</a:t>
            </a:r>
          </a:p>
          <a:p>
            <a:r>
              <a:rPr lang="en-US" sz="2800" dirty="0" err="1"/>
              <a:t>plt.bar</a:t>
            </a:r>
            <a:r>
              <a:rPr lang="en-US" sz="2800" dirty="0"/>
              <a:t>(left, height, </a:t>
            </a:r>
            <a:r>
              <a:rPr lang="en-US" sz="2800" dirty="0" err="1"/>
              <a:t>tick_label</a:t>
            </a:r>
            <a:r>
              <a:rPr lang="en-US" sz="2800" dirty="0"/>
              <a:t> = </a:t>
            </a:r>
            <a:r>
              <a:rPr lang="en-US" sz="2800" dirty="0" err="1"/>
              <a:t>tick_label</a:t>
            </a:r>
            <a:r>
              <a:rPr lang="en-US" sz="2800" dirty="0"/>
              <a:t>,</a:t>
            </a:r>
          </a:p>
          <a:p>
            <a:r>
              <a:rPr lang="en-US" sz="2800" dirty="0"/>
              <a:t>        width = 0.8, color = ['red', 'green'])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naming the x-axis</a:t>
            </a:r>
          </a:p>
          <a:p>
            <a:r>
              <a:rPr lang="en-US" sz="2800" dirty="0" err="1"/>
              <a:t>plt.xlabel</a:t>
            </a:r>
            <a:r>
              <a:rPr lang="en-US" sz="2800" dirty="0"/>
              <a:t>('x - axis')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naming the y-axis</a:t>
            </a:r>
          </a:p>
          <a:p>
            <a:r>
              <a:rPr lang="en-US" sz="2800" dirty="0" err="1"/>
              <a:t>plt.ylabel</a:t>
            </a:r>
            <a:r>
              <a:rPr lang="en-US" sz="2800" dirty="0"/>
              <a:t>('y - axis')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plot title</a:t>
            </a:r>
          </a:p>
          <a:p>
            <a:r>
              <a:rPr lang="en-US" sz="2800" dirty="0" err="1"/>
              <a:t>plt.title</a:t>
            </a:r>
            <a:r>
              <a:rPr lang="en-US" sz="2800" dirty="0"/>
              <a:t>('My bar chart!')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function to show the plot</a:t>
            </a:r>
          </a:p>
          <a:p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1247808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3714D-7BBE-4EF5-AAE1-7F9159906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51791"/>
            <a:ext cx="10353762" cy="1328259"/>
          </a:xfrm>
        </p:spPr>
        <p:txBody>
          <a:bodyPr>
            <a:normAutofit/>
          </a:bodyPr>
          <a:lstStyle/>
          <a:p>
            <a:r>
              <a:rPr lang="en-US" sz="6000" b="1" dirty="0"/>
              <a:t>All about Arrays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3A5CA8-4148-4464-A778-FE538CCCB2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6013" y="1855153"/>
            <a:ext cx="4764764" cy="3890484"/>
          </a:xfrm>
        </p:spPr>
        <p:txBody>
          <a:bodyPr/>
          <a:lstStyle/>
          <a:p>
            <a:r>
              <a:rPr lang="en-US" dirty="0"/>
              <a:t>Usually a fixed-size container of items of the same type and size.</a:t>
            </a:r>
          </a:p>
          <a:p>
            <a:r>
              <a:rPr lang="en-US" dirty="0"/>
              <a:t>The number of dimensions and items in an array is defined by its shape.</a:t>
            </a:r>
          </a:p>
          <a:p>
            <a:r>
              <a:rPr lang="en-US" dirty="0"/>
              <a:t>The </a:t>
            </a:r>
            <a:r>
              <a:rPr lang="en-US" b="1" dirty="0"/>
              <a:t>shape</a:t>
            </a:r>
            <a:r>
              <a:rPr lang="en-US" dirty="0"/>
              <a:t> is a tuple of non-negative integers that specify the sizes of each dimension.</a:t>
            </a:r>
          </a:p>
          <a:p>
            <a:r>
              <a:rPr lang="en-US" dirty="0"/>
              <a:t>The </a:t>
            </a:r>
            <a:r>
              <a:rPr lang="en-US" b="1" dirty="0"/>
              <a:t>rank</a:t>
            </a:r>
            <a:r>
              <a:rPr lang="en-US" dirty="0"/>
              <a:t> of the array is the number of dimensions.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D65373-52B8-4FE2-A266-CD7FD466A4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3167" y="1855153"/>
            <a:ext cx="4779581" cy="3890483"/>
          </a:xfrm>
        </p:spPr>
        <p:txBody>
          <a:bodyPr/>
          <a:lstStyle/>
          <a:p>
            <a:r>
              <a:rPr lang="en-US" dirty="0"/>
              <a:t>A central data structure of the NumPy library. </a:t>
            </a:r>
          </a:p>
          <a:p>
            <a:r>
              <a:rPr lang="en-US" dirty="0"/>
              <a:t>A grid of values and it contains information about raw data, how to locate an element and how to interpret it.</a:t>
            </a:r>
          </a:p>
          <a:p>
            <a:r>
              <a:rPr lang="en-US" dirty="0"/>
              <a:t>The grid has elements that can be indexed in various ways.</a:t>
            </a:r>
          </a:p>
          <a:p>
            <a:r>
              <a:rPr lang="en-US" dirty="0"/>
              <a:t>The elements are all the same, referred to as the array </a:t>
            </a:r>
            <a:r>
              <a:rPr lang="en-US" b="1" i="1" dirty="0" err="1"/>
              <a:t>dtype</a:t>
            </a:r>
            <a:endParaRPr lang="en-US" b="1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14988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E6D89-856A-4310-9774-990618EC8082}"/>
              </a:ext>
            </a:extLst>
          </p:cNvPr>
          <p:cNvSpPr txBox="1">
            <a:spLocks/>
          </p:cNvSpPr>
          <p:nvPr/>
        </p:nvSpPr>
        <p:spPr>
          <a:xfrm>
            <a:off x="-326584" y="552250"/>
            <a:ext cx="4116706" cy="12573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Twelve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5984F4-F6C2-48FD-A278-5E885EA964A4}"/>
              </a:ext>
            </a:extLst>
          </p:cNvPr>
          <p:cNvSpPr txBox="1"/>
          <p:nvPr/>
        </p:nvSpPr>
        <p:spPr>
          <a:xfrm>
            <a:off x="3790122" y="611884"/>
            <a:ext cx="8014252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frequencies</a:t>
            </a:r>
          </a:p>
          <a:p>
            <a:r>
              <a:rPr lang="en-US" sz="2800" dirty="0"/>
              <a:t>ages = [2,5,70,40,30,45,50,45,43,40,44,</a:t>
            </a:r>
          </a:p>
          <a:p>
            <a:r>
              <a:rPr lang="en-US" sz="2800" dirty="0"/>
              <a:t>        60,7,13,57,18,90,77,32,21,20,40]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setting the ranges and no. of intervals</a:t>
            </a:r>
          </a:p>
          <a:p>
            <a:r>
              <a:rPr lang="en-US" sz="2800" dirty="0"/>
              <a:t>range = (0, 100)</a:t>
            </a:r>
          </a:p>
          <a:p>
            <a:r>
              <a:rPr lang="en-US" sz="2800" dirty="0"/>
              <a:t>bins = 10 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plotting a histogram</a:t>
            </a:r>
          </a:p>
          <a:p>
            <a:r>
              <a:rPr lang="en-US" sz="2800" dirty="0" err="1"/>
              <a:t>plt.hist</a:t>
            </a:r>
            <a:r>
              <a:rPr lang="en-US" sz="2800" dirty="0"/>
              <a:t>(ages, bins, range, color = 'green',</a:t>
            </a:r>
          </a:p>
          <a:p>
            <a:r>
              <a:rPr lang="en-US" sz="2800" dirty="0"/>
              <a:t>        </a:t>
            </a:r>
            <a:r>
              <a:rPr lang="en-US" sz="2800" dirty="0" err="1"/>
              <a:t>histtype</a:t>
            </a:r>
            <a:r>
              <a:rPr lang="en-US" sz="2800" dirty="0"/>
              <a:t> = 'bar', </a:t>
            </a:r>
            <a:r>
              <a:rPr lang="en-US" sz="2800" dirty="0" err="1"/>
              <a:t>rwidth</a:t>
            </a:r>
            <a:r>
              <a:rPr lang="en-US" sz="2800" dirty="0"/>
              <a:t> = 0.8)</a:t>
            </a:r>
          </a:p>
        </p:txBody>
      </p:sp>
    </p:spTree>
    <p:extLst>
      <p:ext uri="{BB962C8B-B14F-4D97-AF65-F5344CB8AC3E}">
        <p14:creationId xmlns:p14="http://schemas.microsoft.com/office/powerpoint/2010/main" val="416536589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4BF5E7-82C9-46BD-B650-EBA33613D7C1}"/>
              </a:ext>
            </a:extLst>
          </p:cNvPr>
          <p:cNvSpPr txBox="1"/>
          <p:nvPr/>
        </p:nvSpPr>
        <p:spPr>
          <a:xfrm>
            <a:off x="3498573" y="1238505"/>
            <a:ext cx="707666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# x-axis label</a:t>
            </a:r>
          </a:p>
          <a:p>
            <a:r>
              <a:rPr lang="en-US" sz="2800" dirty="0" err="1"/>
              <a:t>plt.xlabel</a:t>
            </a:r>
            <a:r>
              <a:rPr lang="en-US" sz="2800" dirty="0"/>
              <a:t>('age')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frequency label</a:t>
            </a:r>
          </a:p>
          <a:p>
            <a:r>
              <a:rPr lang="en-US" sz="2800" dirty="0" err="1"/>
              <a:t>plt.ylabel</a:t>
            </a:r>
            <a:r>
              <a:rPr lang="en-US" sz="2800" dirty="0"/>
              <a:t>('No. of people')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plot title</a:t>
            </a:r>
          </a:p>
          <a:p>
            <a:r>
              <a:rPr lang="en-US" sz="2800" dirty="0" err="1"/>
              <a:t>plt.title</a:t>
            </a:r>
            <a:r>
              <a:rPr lang="en-US" sz="2800" dirty="0"/>
              <a:t>('My histogram')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function to show the plot</a:t>
            </a:r>
          </a:p>
          <a:p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46446662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01946-FB8B-4260-80CE-3E3749D1F863}"/>
              </a:ext>
            </a:extLst>
          </p:cNvPr>
          <p:cNvSpPr txBox="1">
            <a:spLocks/>
          </p:cNvSpPr>
          <p:nvPr/>
        </p:nvSpPr>
        <p:spPr>
          <a:xfrm>
            <a:off x="-883176" y="2438400"/>
            <a:ext cx="4116706" cy="12573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Thirteen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96B902-BEEC-46FF-BE30-D6C45CB348B5}"/>
              </a:ext>
            </a:extLst>
          </p:cNvPr>
          <p:cNvSpPr txBox="1"/>
          <p:nvPr/>
        </p:nvSpPr>
        <p:spPr>
          <a:xfrm>
            <a:off x="2319130" y="0"/>
            <a:ext cx="987287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800" dirty="0"/>
          </a:p>
          <a:p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r>
              <a:rPr lang="en-US" sz="2800" dirty="0"/>
              <a:t> </a:t>
            </a:r>
          </a:p>
          <a:p>
            <a:r>
              <a:rPr lang="en-US" sz="2800" dirty="0"/>
              <a:t>activities = ['eat', 'sleep', 'work', 'play’]</a:t>
            </a:r>
            <a:r>
              <a:rPr lang="en-US" sz="2800" dirty="0">
                <a:solidFill>
                  <a:srgbClr val="92D050"/>
                </a:solidFill>
              </a:rPr>
              <a:t>   # defining labels</a:t>
            </a:r>
          </a:p>
          <a:p>
            <a:r>
              <a:rPr lang="en-US" sz="2800" dirty="0"/>
              <a:t>slices = [3, 7, 8, 6]</a:t>
            </a:r>
            <a:r>
              <a:rPr lang="en-US" sz="2800" dirty="0">
                <a:solidFill>
                  <a:srgbClr val="92D050"/>
                </a:solidFill>
              </a:rPr>
              <a:t>   # portion covered by each label</a:t>
            </a:r>
          </a:p>
          <a:p>
            <a:r>
              <a:rPr lang="en-US" sz="2800" dirty="0"/>
              <a:t>colors = ['r', 'y', 'g', 'b’] </a:t>
            </a:r>
            <a:r>
              <a:rPr lang="en-US" sz="2800" dirty="0">
                <a:solidFill>
                  <a:srgbClr val="92D050"/>
                </a:solidFill>
              </a:rPr>
              <a:t> # color for each label</a:t>
            </a:r>
          </a:p>
          <a:p>
            <a:endParaRPr lang="en-US" sz="2800" dirty="0"/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plotting the pie chart</a:t>
            </a:r>
          </a:p>
          <a:p>
            <a:r>
              <a:rPr lang="en-US" sz="2800" dirty="0" err="1"/>
              <a:t>plt.pie</a:t>
            </a:r>
            <a:r>
              <a:rPr lang="en-US" sz="2800" dirty="0"/>
              <a:t>(slices, labels = activities, colors=colors,</a:t>
            </a:r>
          </a:p>
          <a:p>
            <a:r>
              <a:rPr lang="en-US" sz="2800" dirty="0"/>
              <a:t>        </a:t>
            </a:r>
            <a:r>
              <a:rPr lang="en-US" sz="2800" dirty="0" err="1"/>
              <a:t>startangle</a:t>
            </a:r>
            <a:r>
              <a:rPr lang="en-US" sz="2800" dirty="0"/>
              <a:t>=90, shadow = True, explode = (0, 0, 0.1, 0),</a:t>
            </a:r>
          </a:p>
          <a:p>
            <a:r>
              <a:rPr lang="en-US" sz="2800" dirty="0"/>
              <a:t>        radius = 1.2, </a:t>
            </a:r>
            <a:r>
              <a:rPr lang="en-US" sz="2800" dirty="0" err="1"/>
              <a:t>autopct</a:t>
            </a:r>
            <a:r>
              <a:rPr lang="en-US" sz="2800" dirty="0"/>
              <a:t> = '%1.1f%%')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 err="1"/>
              <a:t>plt.legend</a:t>
            </a:r>
            <a:r>
              <a:rPr lang="en-US" sz="2800" dirty="0"/>
              <a:t>() </a:t>
            </a:r>
            <a:r>
              <a:rPr lang="en-US" sz="2800" dirty="0">
                <a:solidFill>
                  <a:srgbClr val="92D050"/>
                </a:solidFill>
              </a:rPr>
              <a:t> # plotting legend</a:t>
            </a:r>
            <a:endParaRPr lang="en-US" sz="2800" dirty="0"/>
          </a:p>
          <a:p>
            <a:r>
              <a:rPr lang="en-US" sz="2800" dirty="0" err="1"/>
              <a:t>plt.show</a:t>
            </a:r>
            <a:r>
              <a:rPr lang="en-US" sz="2800" dirty="0"/>
              <a:t>() </a:t>
            </a:r>
            <a:r>
              <a:rPr lang="en-US" sz="2800" dirty="0">
                <a:solidFill>
                  <a:srgbClr val="92D050"/>
                </a:solidFill>
              </a:rPr>
              <a:t> # showing the plot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3060239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BA52C3-4F24-4671-B67B-7CFECB50D34B}"/>
              </a:ext>
            </a:extLst>
          </p:cNvPr>
          <p:cNvSpPr txBox="1"/>
          <p:nvPr/>
        </p:nvSpPr>
        <p:spPr>
          <a:xfrm>
            <a:off x="4492486" y="-166873"/>
            <a:ext cx="8189843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800" dirty="0"/>
          </a:p>
          <a:p>
            <a:r>
              <a:rPr lang="en-US" sz="2800" dirty="0">
                <a:solidFill>
                  <a:srgbClr val="92D050"/>
                </a:solidFill>
              </a:rPr>
              <a:t># importing the required modules</a:t>
            </a:r>
          </a:p>
          <a:p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r>
              <a:rPr lang="en-US" sz="2800" dirty="0"/>
              <a:t>import </a:t>
            </a:r>
            <a:r>
              <a:rPr lang="en-US" sz="2800" dirty="0" err="1"/>
              <a:t>numpy</a:t>
            </a:r>
            <a:r>
              <a:rPr lang="en-US" sz="2800" dirty="0"/>
              <a:t> as np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setting the x - coordinates</a:t>
            </a:r>
          </a:p>
          <a:p>
            <a:r>
              <a:rPr lang="en-US" sz="2800" dirty="0"/>
              <a:t>x = </a:t>
            </a:r>
            <a:r>
              <a:rPr lang="en-US" sz="2800" dirty="0" err="1"/>
              <a:t>np.arange</a:t>
            </a:r>
            <a:r>
              <a:rPr lang="en-US" sz="2800" dirty="0"/>
              <a:t>(0, 2*(</a:t>
            </a:r>
            <a:r>
              <a:rPr lang="en-US" sz="2800" dirty="0" err="1"/>
              <a:t>np.pi</a:t>
            </a:r>
            <a:r>
              <a:rPr lang="en-US" sz="2800" dirty="0"/>
              <a:t>), 0.1)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setting the corresponding y - coordinates</a:t>
            </a:r>
          </a:p>
          <a:p>
            <a:r>
              <a:rPr lang="en-US" sz="2800" dirty="0"/>
              <a:t>y = </a:t>
            </a:r>
            <a:r>
              <a:rPr lang="en-US" sz="2800" dirty="0" err="1"/>
              <a:t>np.sin</a:t>
            </a:r>
            <a:r>
              <a:rPr lang="en-US" sz="2800" dirty="0"/>
              <a:t>(x)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plotting the points</a:t>
            </a:r>
          </a:p>
          <a:p>
            <a:r>
              <a:rPr lang="en-US" sz="2800" dirty="0" err="1"/>
              <a:t>plt.plot</a:t>
            </a:r>
            <a:r>
              <a:rPr lang="en-US" sz="2800" dirty="0"/>
              <a:t>(x, y)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function to show the plot</a:t>
            </a:r>
          </a:p>
          <a:p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4705C71-755D-4EC6-8081-2F4AAE0E4373}"/>
              </a:ext>
            </a:extLst>
          </p:cNvPr>
          <p:cNvSpPr txBox="1">
            <a:spLocks/>
          </p:cNvSpPr>
          <p:nvPr/>
        </p:nvSpPr>
        <p:spPr>
          <a:xfrm>
            <a:off x="0" y="2482297"/>
            <a:ext cx="4116706" cy="12573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Fourteen</a:t>
            </a:r>
          </a:p>
        </p:txBody>
      </p:sp>
    </p:spTree>
    <p:extLst>
      <p:ext uri="{BB962C8B-B14F-4D97-AF65-F5344CB8AC3E}">
        <p14:creationId xmlns:p14="http://schemas.microsoft.com/office/powerpoint/2010/main" val="268488714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BA52C3-4F24-4671-B67B-7CFECB50D34B}"/>
              </a:ext>
            </a:extLst>
          </p:cNvPr>
          <p:cNvSpPr txBox="1"/>
          <p:nvPr/>
        </p:nvSpPr>
        <p:spPr>
          <a:xfrm>
            <a:off x="4698443" y="1874728"/>
            <a:ext cx="736492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r>
              <a:rPr lang="en-US" sz="2800" dirty="0"/>
              <a:t>import </a:t>
            </a:r>
            <a:r>
              <a:rPr lang="en-US" sz="2800" dirty="0" err="1"/>
              <a:t>numpy</a:t>
            </a:r>
            <a:r>
              <a:rPr lang="en-US" sz="2800" dirty="0"/>
              <a:t> as np</a:t>
            </a:r>
          </a:p>
          <a:p>
            <a:endParaRPr lang="en-US" sz="2800" dirty="0"/>
          </a:p>
          <a:p>
            <a:r>
              <a:rPr lang="en-US" sz="2800" dirty="0" err="1"/>
              <a:t>ypoints</a:t>
            </a:r>
            <a:r>
              <a:rPr lang="en-US" sz="2800" dirty="0"/>
              <a:t> = </a:t>
            </a:r>
            <a:r>
              <a:rPr lang="en-US" sz="2800" dirty="0" err="1"/>
              <a:t>np.array</a:t>
            </a:r>
            <a:r>
              <a:rPr lang="en-US" sz="2800" dirty="0"/>
              <a:t>([3, 8, 1, 10, 5, 7])</a:t>
            </a:r>
          </a:p>
          <a:p>
            <a:endParaRPr lang="en-US" sz="2800" dirty="0"/>
          </a:p>
          <a:p>
            <a:r>
              <a:rPr lang="en-US" sz="2800" dirty="0" err="1"/>
              <a:t>plt.plot</a:t>
            </a:r>
            <a:r>
              <a:rPr lang="en-US" sz="2800" dirty="0"/>
              <a:t>(</a:t>
            </a:r>
            <a:r>
              <a:rPr lang="en-US" sz="2800" dirty="0" err="1"/>
              <a:t>ypoints</a:t>
            </a:r>
            <a:r>
              <a:rPr lang="en-US" sz="2800" dirty="0"/>
              <a:t>)</a:t>
            </a:r>
          </a:p>
          <a:p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4705C71-755D-4EC6-8081-2F4AAE0E4373}"/>
              </a:ext>
            </a:extLst>
          </p:cNvPr>
          <p:cNvSpPr txBox="1">
            <a:spLocks/>
          </p:cNvSpPr>
          <p:nvPr/>
        </p:nvSpPr>
        <p:spPr>
          <a:xfrm>
            <a:off x="0" y="2482297"/>
            <a:ext cx="4116706" cy="12573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Fifteen</a:t>
            </a:r>
          </a:p>
        </p:txBody>
      </p:sp>
    </p:spTree>
    <p:extLst>
      <p:ext uri="{BB962C8B-B14F-4D97-AF65-F5344CB8AC3E}">
        <p14:creationId xmlns:p14="http://schemas.microsoft.com/office/powerpoint/2010/main" val="162706887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83898-F038-4484-B358-84C2CE052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56594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 dirty="0"/>
              <a:t>Draw a line in a diagram from position (1, 3) to position (8,10)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14B1B-6E5D-4179-BD0E-219830916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1063" y="1600899"/>
            <a:ext cx="5319226" cy="5100507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import </a:t>
            </a:r>
            <a:r>
              <a:rPr lang="en-US" sz="2800" dirty="0" err="1">
                <a:solidFill>
                  <a:srgbClr val="FFFF00"/>
                </a:solidFill>
              </a:rPr>
              <a:t>matplotlib.pyplot</a:t>
            </a:r>
            <a:r>
              <a:rPr lang="en-US" sz="2800" dirty="0">
                <a:solidFill>
                  <a:srgbClr val="FFFF00"/>
                </a:solidFill>
              </a:rPr>
              <a:t> as </a:t>
            </a:r>
            <a:r>
              <a:rPr lang="en-US" sz="2800" dirty="0" err="1">
                <a:solidFill>
                  <a:srgbClr val="FFFF00"/>
                </a:solidFill>
              </a:rPr>
              <a:t>plt</a:t>
            </a: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import </a:t>
            </a:r>
            <a:r>
              <a:rPr lang="en-US" sz="2800" dirty="0" err="1">
                <a:solidFill>
                  <a:srgbClr val="FFFF00"/>
                </a:solidFill>
              </a:rPr>
              <a:t>numpy</a:t>
            </a:r>
            <a:r>
              <a:rPr lang="en-US" sz="2800" dirty="0">
                <a:solidFill>
                  <a:srgbClr val="FFFF00"/>
                </a:solidFill>
              </a:rPr>
              <a:t> as np</a:t>
            </a:r>
          </a:p>
          <a:p>
            <a:pPr marL="36900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xpoints</a:t>
            </a:r>
            <a:r>
              <a:rPr lang="en-US" sz="2800" dirty="0">
                <a:solidFill>
                  <a:srgbClr val="FFFF00"/>
                </a:solidFill>
              </a:rPr>
              <a:t> = </a:t>
            </a:r>
            <a:r>
              <a:rPr lang="en-US" sz="2800" dirty="0" err="1">
                <a:solidFill>
                  <a:srgbClr val="FFFF00"/>
                </a:solidFill>
              </a:rPr>
              <a:t>np.array</a:t>
            </a:r>
            <a:r>
              <a:rPr lang="en-US" sz="2800" dirty="0">
                <a:solidFill>
                  <a:srgbClr val="FFFF00"/>
                </a:solidFill>
              </a:rPr>
              <a:t>([1, 8])</a:t>
            </a: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ypoints</a:t>
            </a:r>
            <a:r>
              <a:rPr lang="en-US" sz="2800" dirty="0">
                <a:solidFill>
                  <a:srgbClr val="FFFF00"/>
                </a:solidFill>
              </a:rPr>
              <a:t> = </a:t>
            </a:r>
            <a:r>
              <a:rPr lang="en-US" sz="2800" dirty="0" err="1">
                <a:solidFill>
                  <a:srgbClr val="FFFF00"/>
                </a:solidFill>
              </a:rPr>
              <a:t>np.array</a:t>
            </a:r>
            <a:r>
              <a:rPr lang="en-US" sz="2800" dirty="0">
                <a:solidFill>
                  <a:srgbClr val="FFFF00"/>
                </a:solidFill>
              </a:rPr>
              <a:t>([3,10]) </a:t>
            </a:r>
          </a:p>
          <a:p>
            <a:pPr marL="36900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plt.plot</a:t>
            </a:r>
            <a:r>
              <a:rPr lang="en-US" sz="2800" dirty="0">
                <a:solidFill>
                  <a:srgbClr val="FFFF00"/>
                </a:solidFill>
              </a:rPr>
              <a:t>(</a:t>
            </a:r>
            <a:r>
              <a:rPr lang="en-US" sz="2800" dirty="0" err="1">
                <a:solidFill>
                  <a:srgbClr val="FFFF00"/>
                </a:solidFill>
              </a:rPr>
              <a:t>xpoints</a:t>
            </a:r>
            <a:r>
              <a:rPr lang="en-US" sz="2800" dirty="0">
                <a:solidFill>
                  <a:srgbClr val="FFFF00"/>
                </a:solidFill>
              </a:rPr>
              <a:t>, </a:t>
            </a:r>
            <a:r>
              <a:rPr lang="en-US" sz="2800" dirty="0" err="1">
                <a:solidFill>
                  <a:srgbClr val="FFFF00"/>
                </a:solidFill>
              </a:rPr>
              <a:t>ypoints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plt.show</a:t>
            </a:r>
            <a:r>
              <a:rPr lang="en-US" sz="2800" dirty="0">
                <a:solidFill>
                  <a:srgbClr val="FFFF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1617988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83898-F038-4484-B358-84C2CE052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56594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 dirty="0"/>
              <a:t>Draw 2 points in a diagram from position     (1, 3) to position (8,10)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14B1B-6E5D-4179-BD0E-219830916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1063" y="1600899"/>
            <a:ext cx="5319226" cy="5100507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import </a:t>
            </a:r>
            <a:r>
              <a:rPr lang="en-US" sz="2800" dirty="0" err="1">
                <a:solidFill>
                  <a:srgbClr val="FFFF00"/>
                </a:solidFill>
              </a:rPr>
              <a:t>matplotlib.pyplot</a:t>
            </a:r>
            <a:r>
              <a:rPr lang="en-US" sz="2800" dirty="0">
                <a:solidFill>
                  <a:srgbClr val="FFFF00"/>
                </a:solidFill>
              </a:rPr>
              <a:t> as </a:t>
            </a:r>
            <a:r>
              <a:rPr lang="en-US" sz="2800" dirty="0" err="1">
                <a:solidFill>
                  <a:srgbClr val="FFFF00"/>
                </a:solidFill>
              </a:rPr>
              <a:t>plt</a:t>
            </a: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import </a:t>
            </a:r>
            <a:r>
              <a:rPr lang="en-US" sz="2800" dirty="0" err="1">
                <a:solidFill>
                  <a:srgbClr val="FFFF00"/>
                </a:solidFill>
              </a:rPr>
              <a:t>numpy</a:t>
            </a:r>
            <a:r>
              <a:rPr lang="en-US" sz="2800" dirty="0">
                <a:solidFill>
                  <a:srgbClr val="FFFF00"/>
                </a:solidFill>
              </a:rPr>
              <a:t> as np</a:t>
            </a:r>
          </a:p>
          <a:p>
            <a:pPr marL="36900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xpoints</a:t>
            </a:r>
            <a:r>
              <a:rPr lang="en-US" sz="2800" dirty="0">
                <a:solidFill>
                  <a:srgbClr val="FFFF00"/>
                </a:solidFill>
              </a:rPr>
              <a:t> = </a:t>
            </a:r>
            <a:r>
              <a:rPr lang="en-US" sz="2800" dirty="0" err="1">
                <a:solidFill>
                  <a:srgbClr val="FFFF00"/>
                </a:solidFill>
              </a:rPr>
              <a:t>np.array</a:t>
            </a:r>
            <a:r>
              <a:rPr lang="en-US" sz="2800" dirty="0">
                <a:solidFill>
                  <a:srgbClr val="FFFF00"/>
                </a:solidFill>
              </a:rPr>
              <a:t>([1, 8])</a:t>
            </a: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ypoints</a:t>
            </a:r>
            <a:r>
              <a:rPr lang="en-US" sz="2800" dirty="0">
                <a:solidFill>
                  <a:srgbClr val="FFFF00"/>
                </a:solidFill>
              </a:rPr>
              <a:t> = </a:t>
            </a:r>
            <a:r>
              <a:rPr lang="en-US" sz="2800" dirty="0" err="1">
                <a:solidFill>
                  <a:srgbClr val="FFFF00"/>
                </a:solidFill>
              </a:rPr>
              <a:t>np.array</a:t>
            </a:r>
            <a:r>
              <a:rPr lang="en-US" sz="2800" dirty="0">
                <a:solidFill>
                  <a:srgbClr val="FFFF00"/>
                </a:solidFill>
              </a:rPr>
              <a:t>([3,10]) </a:t>
            </a:r>
          </a:p>
          <a:p>
            <a:pPr marL="36900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plt.plot</a:t>
            </a:r>
            <a:r>
              <a:rPr lang="en-US" sz="2800" dirty="0">
                <a:solidFill>
                  <a:srgbClr val="FFFF00"/>
                </a:solidFill>
              </a:rPr>
              <a:t>(</a:t>
            </a:r>
            <a:r>
              <a:rPr lang="en-US" sz="2800" dirty="0" err="1">
                <a:solidFill>
                  <a:srgbClr val="FFFF00"/>
                </a:solidFill>
              </a:rPr>
              <a:t>xpoints</a:t>
            </a:r>
            <a:r>
              <a:rPr lang="en-US" sz="2800" dirty="0">
                <a:solidFill>
                  <a:srgbClr val="FFFF00"/>
                </a:solidFill>
              </a:rPr>
              <a:t>, </a:t>
            </a:r>
            <a:r>
              <a:rPr lang="en-US" sz="2800" dirty="0" err="1">
                <a:solidFill>
                  <a:srgbClr val="FFFF00"/>
                </a:solidFill>
              </a:rPr>
              <a:t>ypoints</a:t>
            </a:r>
            <a:r>
              <a:rPr lang="en-US" sz="2800" dirty="0">
                <a:solidFill>
                  <a:srgbClr val="FFFF00"/>
                </a:solidFill>
              </a:rPr>
              <a:t>, ‘o’)</a:t>
            </a: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plt.show</a:t>
            </a:r>
            <a:r>
              <a:rPr lang="en-US" sz="2800" dirty="0">
                <a:solidFill>
                  <a:srgbClr val="FFFF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49104885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83898-F038-4484-B358-84C2CE052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99207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 dirty="0"/>
              <a:t>Draw a line in a diagram from </a:t>
            </a:r>
            <a:br>
              <a:rPr lang="en-US" dirty="0"/>
            </a:br>
            <a:r>
              <a:rPr lang="en-US" dirty="0"/>
              <a:t>position (1, 3) to (2, 8) then to (6, 1) and </a:t>
            </a:r>
            <a:br>
              <a:rPr lang="en-US" dirty="0"/>
            </a:br>
            <a:r>
              <a:rPr lang="en-US" dirty="0"/>
              <a:t>finally to position (8,10)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14B1B-6E5D-4179-BD0E-219830916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1063" y="1860958"/>
            <a:ext cx="5319226" cy="5100507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import </a:t>
            </a:r>
            <a:r>
              <a:rPr lang="en-US" sz="2800" dirty="0" err="1">
                <a:solidFill>
                  <a:srgbClr val="FFFF00"/>
                </a:solidFill>
              </a:rPr>
              <a:t>matplotlib.pyplot</a:t>
            </a:r>
            <a:r>
              <a:rPr lang="en-US" sz="2800" dirty="0">
                <a:solidFill>
                  <a:srgbClr val="FFFF00"/>
                </a:solidFill>
              </a:rPr>
              <a:t> as </a:t>
            </a:r>
            <a:r>
              <a:rPr lang="en-US" sz="2800" dirty="0" err="1">
                <a:solidFill>
                  <a:srgbClr val="FFFF00"/>
                </a:solidFill>
              </a:rPr>
              <a:t>plt</a:t>
            </a: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import </a:t>
            </a:r>
            <a:r>
              <a:rPr lang="en-US" sz="2800" dirty="0" err="1">
                <a:solidFill>
                  <a:srgbClr val="FFFF00"/>
                </a:solidFill>
              </a:rPr>
              <a:t>numpy</a:t>
            </a:r>
            <a:r>
              <a:rPr lang="en-US" sz="2800" dirty="0">
                <a:solidFill>
                  <a:srgbClr val="FFFF00"/>
                </a:solidFill>
              </a:rPr>
              <a:t> as np</a:t>
            </a:r>
          </a:p>
          <a:p>
            <a:pPr marL="36900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xpoints</a:t>
            </a:r>
            <a:r>
              <a:rPr lang="en-US" sz="2800" dirty="0">
                <a:solidFill>
                  <a:srgbClr val="FFFF00"/>
                </a:solidFill>
              </a:rPr>
              <a:t> = </a:t>
            </a:r>
            <a:r>
              <a:rPr lang="en-US" sz="2800" dirty="0" err="1">
                <a:solidFill>
                  <a:srgbClr val="FFFF00"/>
                </a:solidFill>
              </a:rPr>
              <a:t>np.array</a:t>
            </a:r>
            <a:r>
              <a:rPr lang="en-US" sz="2800" dirty="0">
                <a:solidFill>
                  <a:srgbClr val="FFFF00"/>
                </a:solidFill>
              </a:rPr>
              <a:t>([1, 8])</a:t>
            </a: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ypoints</a:t>
            </a:r>
            <a:r>
              <a:rPr lang="en-US" sz="2800" dirty="0">
                <a:solidFill>
                  <a:srgbClr val="FFFF00"/>
                </a:solidFill>
              </a:rPr>
              <a:t> = </a:t>
            </a:r>
            <a:r>
              <a:rPr lang="en-US" sz="2800" dirty="0" err="1">
                <a:solidFill>
                  <a:srgbClr val="FFFF00"/>
                </a:solidFill>
              </a:rPr>
              <a:t>np.array</a:t>
            </a:r>
            <a:r>
              <a:rPr lang="en-US" sz="2800" dirty="0">
                <a:solidFill>
                  <a:srgbClr val="FFFF00"/>
                </a:solidFill>
              </a:rPr>
              <a:t>([3,10]) </a:t>
            </a:r>
          </a:p>
          <a:p>
            <a:pPr marL="36900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plt.plot</a:t>
            </a:r>
            <a:r>
              <a:rPr lang="en-US" sz="2800" dirty="0">
                <a:solidFill>
                  <a:srgbClr val="FFFF00"/>
                </a:solidFill>
              </a:rPr>
              <a:t>(</a:t>
            </a:r>
            <a:r>
              <a:rPr lang="en-US" sz="2800" dirty="0" err="1">
                <a:solidFill>
                  <a:srgbClr val="FFFF00"/>
                </a:solidFill>
              </a:rPr>
              <a:t>xpoints</a:t>
            </a:r>
            <a:r>
              <a:rPr lang="en-US" sz="2800" dirty="0">
                <a:solidFill>
                  <a:srgbClr val="FFFF00"/>
                </a:solidFill>
              </a:rPr>
              <a:t>, </a:t>
            </a:r>
            <a:r>
              <a:rPr lang="en-US" sz="2800" dirty="0" err="1">
                <a:solidFill>
                  <a:srgbClr val="FFFF00"/>
                </a:solidFill>
              </a:rPr>
              <a:t>ypoints</a:t>
            </a:r>
            <a:r>
              <a:rPr lang="en-US" sz="2800" dirty="0">
                <a:solidFill>
                  <a:srgbClr val="FFFF00"/>
                </a:solidFill>
              </a:rPr>
              <a:t>, ‘o’)</a:t>
            </a: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plt.show</a:t>
            </a:r>
            <a:r>
              <a:rPr lang="en-US" sz="2800" dirty="0">
                <a:solidFill>
                  <a:srgbClr val="FFFF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03202776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FC48B-9B26-445F-8E57-190C1D2E6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39816"/>
            <a:ext cx="10353762" cy="1257300"/>
          </a:xfrm>
        </p:spPr>
        <p:txBody>
          <a:bodyPr/>
          <a:lstStyle/>
          <a:p>
            <a:r>
              <a:rPr lang="en-US" dirty="0"/>
              <a:t>Customize – Customize - Customize</a:t>
            </a: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FB1C94B2-AFC7-4BB7-82F6-59D440FB1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4" y="1397116"/>
            <a:ext cx="5053013" cy="5331263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84586F80-346E-4DD4-AC5A-FA2E8DC29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833" y="1160267"/>
            <a:ext cx="4210048" cy="569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68754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1942B651-BB69-4CB9-9AA6-0E5D3B306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30" y="340518"/>
            <a:ext cx="8675339" cy="617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66108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DA2C1-8799-4908-AA9B-859B71641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744910"/>
            <a:ext cx="10353762" cy="2312740"/>
          </a:xfrm>
        </p:spPr>
        <p:txBody>
          <a:bodyPr/>
          <a:lstStyle/>
          <a:p>
            <a:r>
              <a:rPr lang="en-US" dirty="0"/>
              <a:t>Biggest difference between Python lists and NumPy arrays:</a:t>
            </a:r>
            <a:br>
              <a:rPr lang="en-US" dirty="0"/>
            </a:br>
            <a:r>
              <a:rPr lang="en-US" dirty="0"/>
              <a:t>NumPy arrays are homogeneous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3ED2FCC3-C3F6-4D89-875D-2E792F28F08F}"/>
              </a:ext>
            </a:extLst>
          </p:cNvPr>
          <p:cNvSpPr/>
          <p:nvPr/>
        </p:nvSpPr>
        <p:spPr>
          <a:xfrm>
            <a:off x="7675927" y="3884102"/>
            <a:ext cx="1233182" cy="1434517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8F0F63-6329-40B6-8CA9-C98F25B0D7F2}"/>
              </a:ext>
            </a:extLst>
          </p:cNvPr>
          <p:cNvSpPr txBox="1"/>
          <p:nvPr/>
        </p:nvSpPr>
        <p:spPr>
          <a:xfrm>
            <a:off x="6354661" y="5343786"/>
            <a:ext cx="3875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Of the same or a similar </a:t>
            </a:r>
          </a:p>
          <a:p>
            <a:pPr algn="ctr"/>
            <a:r>
              <a:rPr lang="en-US" dirty="0"/>
              <a:t>kind or nature</a:t>
            </a:r>
          </a:p>
        </p:txBody>
      </p:sp>
    </p:spTree>
    <p:extLst>
      <p:ext uri="{BB962C8B-B14F-4D97-AF65-F5344CB8AC3E}">
        <p14:creationId xmlns:p14="http://schemas.microsoft.com/office/powerpoint/2010/main" val="296640225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537C3405-A329-488D-A876-5B5ADBBD2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390" y="1235868"/>
            <a:ext cx="8375220" cy="43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5169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717372-D22C-49FB-8599-04B2179C6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75" y="2041325"/>
            <a:ext cx="9114447" cy="595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AD5312-8223-4568-9244-B0EEA6A4B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30" y="4311852"/>
            <a:ext cx="10497335" cy="595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DC64DE-051C-4D7C-B5E9-0CADD8BC7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878" y="3086101"/>
            <a:ext cx="10160240" cy="7762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492643-AF5E-4C65-BE4C-216EE9A5F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4385" y="996549"/>
            <a:ext cx="7123228" cy="5953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D02B9A-6390-4C26-A23E-2E0732DCE9E5}"/>
              </a:ext>
            </a:extLst>
          </p:cNvPr>
          <p:cNvSpPr txBox="1"/>
          <p:nvPr/>
        </p:nvSpPr>
        <p:spPr>
          <a:xfrm>
            <a:off x="4158687" y="5168953"/>
            <a:ext cx="572464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ms</a:t>
            </a:r>
            <a:r>
              <a:rPr lang="en-US" sz="2800" dirty="0"/>
              <a:t> = </a:t>
            </a:r>
            <a:r>
              <a:rPr lang="en-US" sz="2800" dirty="0" err="1"/>
              <a:t>markersize</a:t>
            </a:r>
            <a:r>
              <a:rPr lang="en-US" sz="2800" dirty="0"/>
              <a:t>		</a:t>
            </a:r>
          </a:p>
          <a:p>
            <a:r>
              <a:rPr lang="en-US" sz="2800" dirty="0" err="1"/>
              <a:t>mec</a:t>
            </a:r>
            <a:r>
              <a:rPr lang="en-US" sz="2800" dirty="0"/>
              <a:t> = marker edge color		</a:t>
            </a:r>
          </a:p>
          <a:p>
            <a:r>
              <a:rPr lang="en-US" sz="2800" dirty="0" err="1"/>
              <a:t>mfc</a:t>
            </a:r>
            <a:r>
              <a:rPr lang="en-US" sz="2800" dirty="0"/>
              <a:t> = marker face color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1AD30D9-0E08-4F1B-B653-722EF9B578A4}"/>
                  </a:ext>
                </a:extLst>
              </p14:cNvPr>
              <p14:cNvContentPartPr/>
              <p14:nvPr/>
            </p14:nvContentPartPr>
            <p14:xfrm>
              <a:off x="5304240" y="455400"/>
              <a:ext cx="4795560" cy="6152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1AD30D9-0E08-4F1B-B653-722EF9B578A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94880" y="446040"/>
                <a:ext cx="4814280" cy="617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424188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1E420-B64A-4CC0-A687-D15E34297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19514"/>
            <a:ext cx="11396870" cy="2034574"/>
          </a:xfrm>
        </p:spPr>
        <p:txBody>
          <a:bodyPr>
            <a:normAutofit/>
          </a:bodyPr>
          <a:lstStyle/>
          <a:p>
            <a:r>
              <a:rPr lang="en-US" sz="6000" b="1" dirty="0"/>
              <a:t>One way to initialize NumPy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8EAF3-FBDF-449F-AFBD-2B2B56A9A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483741"/>
          </a:xfrm>
        </p:spPr>
        <p:txBody>
          <a:bodyPr/>
          <a:lstStyle/>
          <a:p>
            <a:pPr marL="36900" indent="0" algn="ctr">
              <a:buNone/>
            </a:pPr>
            <a:r>
              <a:rPr lang="en-US" dirty="0"/>
              <a:t>a = </a:t>
            </a:r>
            <a:r>
              <a:rPr lang="en-US" dirty="0" err="1"/>
              <a:t>np.array</a:t>
            </a:r>
            <a:r>
              <a:rPr lang="en-US" dirty="0"/>
              <a:t>([1, 2, 3, 4, 5, 6])</a:t>
            </a:r>
          </a:p>
          <a:p>
            <a:pPr marL="36900" indent="0" algn="ctr">
              <a:buNone/>
            </a:pPr>
            <a:r>
              <a:rPr lang="en-US" dirty="0"/>
              <a:t>Or</a:t>
            </a:r>
          </a:p>
          <a:p>
            <a:pPr marL="36900" indent="0" algn="ctr">
              <a:buNone/>
            </a:pPr>
            <a:r>
              <a:rPr lang="en-US" dirty="0"/>
              <a:t>a = </a:t>
            </a:r>
            <a:r>
              <a:rPr lang="en-US" dirty="0" err="1"/>
              <a:t>np.array</a:t>
            </a:r>
            <a:r>
              <a:rPr lang="en-US" dirty="0"/>
              <a:t>([[1,2,3,4], [5,6,7,8],[9,10,11,12]])</a:t>
            </a:r>
          </a:p>
          <a:p>
            <a:pPr marL="36900" indent="0" algn="ctr">
              <a:buNone/>
            </a:pPr>
            <a:endParaRPr lang="en-US" dirty="0"/>
          </a:p>
          <a:p>
            <a:pPr marL="36900" indent="0" algn="ctr">
              <a:buNone/>
            </a:pPr>
            <a:r>
              <a:rPr lang="en-US" dirty="0"/>
              <a:t>Access elements by starting with element “0”</a:t>
            </a:r>
          </a:p>
          <a:p>
            <a:pPr marL="36900" indent="0" algn="ctr">
              <a:buNone/>
            </a:pPr>
            <a:endParaRPr lang="en-US" dirty="0"/>
          </a:p>
          <a:p>
            <a:pPr marL="36900" indent="0" algn="ctr">
              <a:buNone/>
            </a:pPr>
            <a:r>
              <a:rPr lang="en-US" dirty="0"/>
              <a:t>print(a[0])</a:t>
            </a:r>
          </a:p>
          <a:p>
            <a:pPr marL="36900" indent="0" algn="ctr">
              <a:buNone/>
            </a:pPr>
            <a:r>
              <a:rPr lang="en-US" dirty="0"/>
              <a:t>[1 2 3 4]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5A9052C-DF36-4B97-BA56-7904D626C587}"/>
                  </a:ext>
                </a:extLst>
              </p14:cNvPr>
              <p14:cNvContentPartPr/>
              <p14:nvPr/>
            </p14:nvContentPartPr>
            <p14:xfrm>
              <a:off x="2830680" y="1812600"/>
              <a:ext cx="6501240" cy="3501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5A9052C-DF36-4B97-BA56-7904D626C58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1320" y="1803240"/>
                <a:ext cx="6519960" cy="351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1331842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3E153-28F5-4C73-808E-DEEECB451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99207"/>
            <a:ext cx="4606161" cy="1261872"/>
          </a:xfrm>
        </p:spPr>
        <p:txBody>
          <a:bodyPr>
            <a:normAutofit fontScale="90000"/>
          </a:bodyPr>
          <a:lstStyle/>
          <a:p>
            <a:r>
              <a:rPr lang="en-US" sz="5400" b="1" u="sng" dirty="0"/>
              <a:t>Useful keywords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61685-CD86-48A4-8879-B0FA6B85A2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267464"/>
            <a:ext cx="4856841" cy="5309505"/>
          </a:xfrm>
        </p:spPr>
        <p:txBody>
          <a:bodyPr/>
          <a:lstStyle/>
          <a:p>
            <a:r>
              <a:rPr lang="en-US" dirty="0" err="1"/>
              <a:t>Ndarray</a:t>
            </a:r>
            <a:r>
              <a:rPr lang="en-US" dirty="0"/>
              <a:t> = N-dimensional array</a:t>
            </a:r>
          </a:p>
          <a:p>
            <a:r>
              <a:rPr lang="en-US" dirty="0"/>
              <a:t>1-D = one dimensional array</a:t>
            </a:r>
          </a:p>
          <a:p>
            <a:r>
              <a:rPr lang="en-US" dirty="0"/>
              <a:t>2-D = two-dimensional array</a:t>
            </a:r>
          </a:p>
          <a:p>
            <a:r>
              <a:rPr lang="en-US" dirty="0"/>
              <a:t>Vector = an array with a single dimension</a:t>
            </a:r>
          </a:p>
          <a:p>
            <a:r>
              <a:rPr lang="en-US" dirty="0"/>
              <a:t>Matrix = an array with two dimensions</a:t>
            </a:r>
          </a:p>
          <a:p>
            <a:r>
              <a:rPr lang="en-US" dirty="0"/>
              <a:t>Tensor = an array with 3+ dimensions</a:t>
            </a:r>
          </a:p>
          <a:p>
            <a:r>
              <a:rPr lang="en-US" dirty="0"/>
              <a:t>Dimensions = axes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9AC1A8-F36D-446F-A1DA-51CDC97B6C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6900" indent="0" algn="ctr">
              <a:buNone/>
            </a:pPr>
            <a:r>
              <a:rPr lang="en-US" dirty="0"/>
              <a:t>[[0., 0., 0.], [1., 1., 1.]]</a:t>
            </a:r>
          </a:p>
          <a:p>
            <a:r>
              <a:rPr lang="en-US" dirty="0"/>
              <a:t>2-D array</a:t>
            </a:r>
          </a:p>
          <a:p>
            <a:r>
              <a:rPr lang="en-US" dirty="0"/>
              <a:t>2 axes</a:t>
            </a:r>
          </a:p>
          <a:p>
            <a:r>
              <a:rPr lang="en-US" dirty="0"/>
              <a:t>First axis: length of 2</a:t>
            </a:r>
          </a:p>
          <a:p>
            <a:r>
              <a:rPr lang="en-US" dirty="0"/>
              <a:t>Second axis: length of 3</a:t>
            </a:r>
          </a:p>
        </p:txBody>
      </p:sp>
    </p:spTree>
    <p:extLst>
      <p:ext uri="{BB962C8B-B14F-4D97-AF65-F5344CB8AC3E}">
        <p14:creationId xmlns:p14="http://schemas.microsoft.com/office/powerpoint/2010/main" val="83755030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28EFC-AFC5-4C4F-8042-436195815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4071" y="1855153"/>
            <a:ext cx="4764764" cy="692494"/>
          </a:xfrm>
        </p:spPr>
        <p:txBody>
          <a:bodyPr/>
          <a:lstStyle/>
          <a:p>
            <a:r>
              <a:rPr lang="en-US" sz="3600" b="1" u="sng" dirty="0"/>
              <a:t>You need to install 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674DD6-980D-47EC-A81F-46F36AC2400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US" sz="2800" dirty="0"/>
              <a:t>In your terminal, type</a:t>
            </a:r>
          </a:p>
          <a:p>
            <a:pPr marL="36900" indent="0" algn="ctr">
              <a:buNone/>
            </a:pPr>
            <a:endParaRPr lang="en-US" sz="2800" dirty="0"/>
          </a:p>
          <a:p>
            <a:pPr marL="36900" indent="0" algn="ctr">
              <a:buNone/>
            </a:pPr>
            <a:r>
              <a:rPr lang="en-US" sz="2800" dirty="0"/>
              <a:t>pip install </a:t>
            </a:r>
            <a:r>
              <a:rPr lang="en-US" sz="2800" dirty="0" err="1"/>
              <a:t>numpy</a:t>
            </a:r>
            <a:endParaRPr lang="en-US" sz="2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4DEF14-3832-4B90-B589-4603AD0A84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3165" y="1779651"/>
            <a:ext cx="5179477" cy="692495"/>
          </a:xfrm>
        </p:spPr>
        <p:txBody>
          <a:bodyPr/>
          <a:lstStyle/>
          <a:p>
            <a:r>
              <a:rPr lang="en-US" sz="3600" b="1" u="sng" dirty="0"/>
              <a:t>You can import 2 ways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203F53-92CC-41C3-90E4-F4BBD11E0B1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US" sz="2800" dirty="0"/>
              <a:t>import </a:t>
            </a:r>
            <a:r>
              <a:rPr lang="en-US" sz="2800" dirty="0" err="1"/>
              <a:t>numpy</a:t>
            </a:r>
            <a:endParaRPr lang="en-US" sz="2800" dirty="0"/>
          </a:p>
          <a:p>
            <a:pPr marL="36900" indent="0" algn="ctr">
              <a:buNone/>
            </a:pPr>
            <a:endParaRPr lang="en-US" sz="2800" dirty="0"/>
          </a:p>
          <a:p>
            <a:pPr marL="36900" indent="0" algn="ctr">
              <a:buNone/>
            </a:pPr>
            <a:r>
              <a:rPr lang="en-US" sz="2800" dirty="0"/>
              <a:t>import </a:t>
            </a:r>
            <a:r>
              <a:rPr lang="en-US" sz="2800" dirty="0" err="1"/>
              <a:t>numpy</a:t>
            </a:r>
            <a:r>
              <a:rPr lang="en-US" sz="2800" dirty="0"/>
              <a:t> as np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EB8ABF0-5216-4684-8700-94552ED23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802861"/>
            <a:ext cx="10353762" cy="1257300"/>
          </a:xfrm>
        </p:spPr>
        <p:txBody>
          <a:bodyPr/>
          <a:lstStyle/>
          <a:p>
            <a:r>
              <a:rPr lang="en-US" b="1" dirty="0"/>
              <a:t>Create a file in </a:t>
            </a:r>
            <a:r>
              <a:rPr lang="en-US" b="1" dirty="0" err="1"/>
              <a:t>vscode</a:t>
            </a:r>
            <a:r>
              <a:rPr lang="en-US" b="1" dirty="0"/>
              <a:t> &amp; name it: week5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340950-0A44-4B51-ABB6-06A7294FBFDF}"/>
              </a:ext>
            </a:extLst>
          </p:cNvPr>
          <p:cNvSpPr txBox="1"/>
          <p:nvPr/>
        </p:nvSpPr>
        <p:spPr>
          <a:xfrm>
            <a:off x="9953213" y="5127917"/>
            <a:ext cx="1971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Depends on what you need to do.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BB1857D2-32AB-4EF5-845D-D8D5339E9FB6}"/>
              </a:ext>
            </a:extLst>
          </p:cNvPr>
          <p:cNvSpPr/>
          <p:nvPr/>
        </p:nvSpPr>
        <p:spPr>
          <a:xfrm rot="20269056">
            <a:off x="10069507" y="4541429"/>
            <a:ext cx="494950" cy="713064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68386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  <p:bldP spid="7" grpId="0"/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{5C68006A-20C4-4CC4-88D6-4F350DE3F1AB}tf11665031_win32</Template>
  <TotalTime>1694</TotalTime>
  <Words>3535</Words>
  <Application>Microsoft Office PowerPoint</Application>
  <PresentationFormat>Widescreen</PresentationFormat>
  <Paragraphs>547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Arial</vt:lpstr>
      <vt:lpstr>Arial Nova</vt:lpstr>
      <vt:lpstr>Arial Nova Light</vt:lpstr>
      <vt:lpstr>Consolas</vt:lpstr>
      <vt:lpstr>Lato</vt:lpstr>
      <vt:lpstr>Wingdings 2</vt:lpstr>
      <vt:lpstr>SlateVTI</vt:lpstr>
      <vt:lpstr>NumPy, Broadcasting and Matplotlib</vt:lpstr>
      <vt:lpstr>Capstone Idea &amp; Rough Draft </vt:lpstr>
      <vt:lpstr>What is NumPy?</vt:lpstr>
      <vt:lpstr>What it does</vt:lpstr>
      <vt:lpstr>All about Arrays</vt:lpstr>
      <vt:lpstr>Biggest difference between Python lists and NumPy arrays: NumPy arrays are homogeneous</vt:lpstr>
      <vt:lpstr>One way to initialize NumPy arrays</vt:lpstr>
      <vt:lpstr>Useful keywords</vt:lpstr>
      <vt:lpstr>Create a file in vscode &amp; name it: week5</vt:lpstr>
      <vt:lpstr>Creating arrays</vt:lpstr>
      <vt:lpstr>PowerPoint Presentation</vt:lpstr>
      <vt:lpstr>PowerPoint Presentation</vt:lpstr>
      <vt:lpstr>PowerPoint Presentation</vt:lpstr>
      <vt:lpstr>Concatenation</vt:lpstr>
      <vt:lpstr>Knowing shape and size</vt:lpstr>
      <vt:lpstr>PowerPoint Presentation</vt:lpstr>
      <vt:lpstr>Reshaping</vt:lpstr>
      <vt:lpstr>Indexing and Slicing</vt:lpstr>
      <vt:lpstr>Other functions </vt:lpstr>
      <vt:lpstr>Broadcasting</vt:lpstr>
      <vt:lpstr>PowerPoint Presentation</vt:lpstr>
      <vt:lpstr>Matplotlib</vt:lpstr>
      <vt:lpstr>PowerPoint Presentation</vt:lpstr>
      <vt:lpstr>Types of Visuals</vt:lpstr>
      <vt:lpstr>PowerPoint Presentation</vt:lpstr>
      <vt:lpstr>ALSO – pip install jupyter notebook</vt:lpstr>
      <vt:lpstr>What is Jupyter Notebook?</vt:lpstr>
      <vt:lpstr>How to start the Jupyter Notebook Server</vt:lpstr>
      <vt:lpstr>PowerPoint Presentation</vt:lpstr>
      <vt:lpstr>Example One  your first graph</vt:lpstr>
      <vt:lpstr>Example Two</vt:lpstr>
      <vt:lpstr>Open VSCode make sure you are in the right directory initialize jupyter notebook</vt:lpstr>
      <vt:lpstr>Example  Three</vt:lpstr>
      <vt:lpstr>Example  Four</vt:lpstr>
      <vt:lpstr>Example  Five</vt:lpstr>
      <vt:lpstr>Example  Six</vt:lpstr>
      <vt:lpstr>Example Seven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Draw a line in a diagram from position (1, 3) to position (8,10)</vt:lpstr>
      <vt:lpstr>Draw 2 points in a diagram from position     (1, 3) to position (8,10)</vt:lpstr>
      <vt:lpstr>Draw a line in a diagram from  position (1, 3) to (2, 8) then to (6, 1) and  finally to position (8,10)</vt:lpstr>
      <vt:lpstr>Customize – Customize - Customize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NumPy, Broadcasting and Matplotlib</dc:title>
  <dc:creator>Ashley Hunter</dc:creator>
  <cp:lastModifiedBy>Ashley Hunter</cp:lastModifiedBy>
  <cp:revision>7</cp:revision>
  <dcterms:created xsi:type="dcterms:W3CDTF">2022-02-06T00:47:21Z</dcterms:created>
  <dcterms:modified xsi:type="dcterms:W3CDTF">2022-02-10T03:38:42Z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